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32"/>
  </p:notesMasterIdLst>
  <p:handoutMasterIdLst>
    <p:handoutMasterId r:id="rId33"/>
  </p:handoutMasterIdLst>
  <p:sldIdLst>
    <p:sldId id="285" r:id="rId6"/>
    <p:sldId id="257" r:id="rId7"/>
    <p:sldId id="360" r:id="rId8"/>
    <p:sldId id="256" r:id="rId9"/>
    <p:sldId id="260" r:id="rId10"/>
    <p:sldId id="371" r:id="rId11"/>
    <p:sldId id="364" r:id="rId12"/>
    <p:sldId id="372" r:id="rId13"/>
    <p:sldId id="366" r:id="rId14"/>
    <p:sldId id="367" r:id="rId15"/>
    <p:sldId id="368" r:id="rId16"/>
    <p:sldId id="369" r:id="rId17"/>
    <p:sldId id="365" r:id="rId18"/>
    <p:sldId id="370" r:id="rId19"/>
    <p:sldId id="373" r:id="rId20"/>
    <p:sldId id="379" r:id="rId21"/>
    <p:sldId id="374" r:id="rId22"/>
    <p:sldId id="375" r:id="rId23"/>
    <p:sldId id="380" r:id="rId24"/>
    <p:sldId id="376" r:id="rId25"/>
    <p:sldId id="363" r:id="rId26"/>
    <p:sldId id="361" r:id="rId27"/>
    <p:sldId id="362" r:id="rId28"/>
    <p:sldId id="378" r:id="rId29"/>
    <p:sldId id="377" r:id="rId30"/>
    <p:sldId id="268" r:id="rId31"/>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Mark Short" initials="MS" lastIdx="3" clrIdx="4"/>
  <p:cmAuthor id="5" name="Guy Northee" initials="GN" lastIdx="2" clrIdx="5">
    <p:extLst>
      <p:ext uri="{19B8F6BF-5375-455C-9EA6-DF929625EA0E}">
        <p15:presenceInfo xmlns:p15="http://schemas.microsoft.com/office/powerpoint/2012/main" userId="S-1-12-1-2417701869-1325549942-4059518367-581802019" providerId="AD"/>
      </p:ext>
    </p:extLst>
  </p:cmAuthor>
  <p:cmAuthor id="6" name="Colin Weiner" initials="CW" lastIdx="3" clrIdx="6">
    <p:extLst>
      <p:ext uri="{19B8F6BF-5375-455C-9EA6-DF929625EA0E}">
        <p15:presenceInfo xmlns:p15="http://schemas.microsoft.com/office/powerpoint/2012/main" userId="S::coweiner@microsoft.com::297b72b1-2b65-44d7-a0ce-6b510790efb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DC169C-E3A3-47FD-BCF4-8A0843F8FD30}" v="60" dt="2023-06-06T15:27:59.7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456" autoAdjust="0"/>
    <p:restoredTop sz="95861" autoAdjust="0"/>
  </p:normalViewPr>
  <p:slideViewPr>
    <p:cSldViewPr snapToGrid="0">
      <p:cViewPr varScale="1">
        <p:scale>
          <a:sx n="83" d="100"/>
          <a:sy n="83" d="100"/>
        </p:scale>
        <p:origin x="60" y="162"/>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microsoft.com/office/2016/11/relationships/changesInfo" Target="changesInfos/changesInfo1.xml"/><Relationship Id="rId21" Type="http://schemas.openxmlformats.org/officeDocument/2006/relationships/slide" Target="slides/slide16.xml"/><Relationship Id="rId34" Type="http://schemas.openxmlformats.org/officeDocument/2006/relationships/commentAuthors" Target="commentAuthor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handoutMaster" Target="handoutMasters/handout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notesMaster" Target="notesMasters/notesMaster1.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presProps" Target="presProps.xml"/><Relationship Id="rId8" Type="http://schemas.openxmlformats.org/officeDocument/2006/relationships/slide" Target="slides/slide3.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en Oudot" userId="S::juoudot@microsoft.com::99bde40c-514b-407a-bb5c-94539a1a1a4b" providerId="AD" clId="Web-{6A81516F-8EA5-4DC7-6293-14B8738B7804}"/>
    <pc:docChg chg="modSld">
      <pc:chgData name="Julien Oudot" userId="S::juoudot@microsoft.com::99bde40c-514b-407a-bb5c-94539a1a1a4b" providerId="AD" clId="Web-{6A81516F-8EA5-4DC7-6293-14B8738B7804}" dt="2019-11-22T15:51:02.986" v="20" actId="14100"/>
      <pc:docMkLst>
        <pc:docMk/>
      </pc:docMkLst>
      <pc:sldChg chg="modSp">
        <pc:chgData name="Julien Oudot" userId="S::juoudot@microsoft.com::99bde40c-514b-407a-bb5c-94539a1a1a4b" providerId="AD" clId="Web-{6A81516F-8EA5-4DC7-6293-14B8738B7804}" dt="2019-11-22T15:49:25.360" v="8" actId="20577"/>
        <pc:sldMkLst>
          <pc:docMk/>
          <pc:sldMk cId="2715238886" sldId="285"/>
        </pc:sldMkLst>
        <pc:spChg chg="mod">
          <ac:chgData name="Julien Oudot" userId="S::juoudot@microsoft.com::99bde40c-514b-407a-bb5c-94539a1a1a4b" providerId="AD" clId="Web-{6A81516F-8EA5-4DC7-6293-14B8738B7804}" dt="2019-11-22T15:49:25.360" v="8" actId="20577"/>
          <ac:spMkLst>
            <pc:docMk/>
            <pc:sldMk cId="2715238886" sldId="285"/>
            <ac:spMk id="6" creationId="{00000000-0000-0000-0000-000000000000}"/>
          </ac:spMkLst>
        </pc:spChg>
      </pc:sldChg>
      <pc:sldChg chg="delSp modSp delAnim">
        <pc:chgData name="Julien Oudot" userId="S::juoudot@microsoft.com::99bde40c-514b-407a-bb5c-94539a1a1a4b" providerId="AD" clId="Web-{6A81516F-8EA5-4DC7-6293-14B8738B7804}" dt="2019-11-22T15:51:02.986" v="20" actId="14100"/>
        <pc:sldMkLst>
          <pc:docMk/>
          <pc:sldMk cId="1931439076" sldId="289"/>
        </pc:sldMkLst>
        <pc:spChg chg="mod">
          <ac:chgData name="Julien Oudot" userId="S::juoudot@microsoft.com::99bde40c-514b-407a-bb5c-94539a1a1a4b" providerId="AD" clId="Web-{6A81516F-8EA5-4DC7-6293-14B8738B7804}" dt="2019-11-22T15:50:41.376" v="15" actId="14100"/>
          <ac:spMkLst>
            <pc:docMk/>
            <pc:sldMk cId="1931439076" sldId="289"/>
            <ac:spMk id="40" creationId="{00000000-0000-0000-0000-000000000000}"/>
          </ac:spMkLst>
        </pc:spChg>
        <pc:grpChg chg="mod">
          <ac:chgData name="Julien Oudot" userId="S::juoudot@microsoft.com::99bde40c-514b-407a-bb5c-94539a1a1a4b" providerId="AD" clId="Web-{6A81516F-8EA5-4DC7-6293-14B8738B7804}" dt="2019-11-22T15:51:02.986" v="20" actId="14100"/>
          <ac:grpSpMkLst>
            <pc:docMk/>
            <pc:sldMk cId="1931439076" sldId="289"/>
            <ac:grpSpMk id="5" creationId="{00000000-0000-0000-0000-000000000000}"/>
          </ac:grpSpMkLst>
        </pc:grpChg>
        <pc:grpChg chg="mod">
          <ac:chgData name="Julien Oudot" userId="S::juoudot@microsoft.com::99bde40c-514b-407a-bb5c-94539a1a1a4b" providerId="AD" clId="Web-{6A81516F-8EA5-4DC7-6293-14B8738B7804}" dt="2019-11-22T15:50:57.064" v="18" actId="1076"/>
          <ac:grpSpMkLst>
            <pc:docMk/>
            <pc:sldMk cId="1931439076" sldId="289"/>
            <ac:grpSpMk id="24" creationId="{00000000-0000-0000-0000-000000000000}"/>
          </ac:grpSpMkLst>
        </pc:grpChg>
        <pc:grpChg chg="mod">
          <ac:chgData name="Julien Oudot" userId="S::juoudot@microsoft.com::99bde40c-514b-407a-bb5c-94539a1a1a4b" providerId="AD" clId="Web-{6A81516F-8EA5-4DC7-6293-14B8738B7804}" dt="2019-11-22T15:50:23.267" v="11" actId="1076"/>
          <ac:grpSpMkLst>
            <pc:docMk/>
            <pc:sldMk cId="1931439076" sldId="289"/>
            <ac:grpSpMk id="27" creationId="{00000000-0000-0000-0000-000000000000}"/>
          </ac:grpSpMkLst>
        </pc:grpChg>
        <pc:grpChg chg="mod">
          <ac:chgData name="Julien Oudot" userId="S::juoudot@microsoft.com::99bde40c-514b-407a-bb5c-94539a1a1a4b" providerId="AD" clId="Web-{6A81516F-8EA5-4DC7-6293-14B8738B7804}" dt="2019-11-22T15:50:26.860" v="12" actId="1076"/>
          <ac:grpSpMkLst>
            <pc:docMk/>
            <pc:sldMk cId="1931439076" sldId="289"/>
            <ac:grpSpMk id="30" creationId="{00000000-0000-0000-0000-000000000000}"/>
          </ac:grpSpMkLst>
        </pc:grpChg>
        <pc:picChg chg="mod">
          <ac:chgData name="Julien Oudot" userId="S::juoudot@microsoft.com::99bde40c-514b-407a-bb5c-94539a1a1a4b" providerId="AD" clId="Web-{6A81516F-8EA5-4DC7-6293-14B8738B7804}" dt="2019-11-22T15:50:52.095" v="16" actId="1076"/>
          <ac:picMkLst>
            <pc:docMk/>
            <pc:sldMk cId="1931439076" sldId="289"/>
            <ac:picMk id="33" creationId="{00000000-0000-0000-0000-000000000000}"/>
          </ac:picMkLst>
        </pc:picChg>
        <pc:picChg chg="del">
          <ac:chgData name="Julien Oudot" userId="S::juoudot@microsoft.com::99bde40c-514b-407a-bb5c-94539a1a1a4b" providerId="AD" clId="Web-{6A81516F-8EA5-4DC7-6293-14B8738B7804}" dt="2019-11-22T15:50:59.032" v="19"/>
          <ac:picMkLst>
            <pc:docMk/>
            <pc:sldMk cId="1931439076" sldId="289"/>
            <ac:picMk id="58" creationId="{00000000-0000-0000-0000-000000000000}"/>
          </ac:picMkLst>
        </pc:picChg>
        <pc:picChg chg="mod">
          <ac:chgData name="Julien Oudot" userId="S::juoudot@microsoft.com::99bde40c-514b-407a-bb5c-94539a1a1a4b" providerId="AD" clId="Web-{6A81516F-8EA5-4DC7-6293-14B8738B7804}" dt="2019-11-22T15:50:54.782" v="17" actId="1076"/>
          <ac:picMkLst>
            <pc:docMk/>
            <pc:sldMk cId="1931439076" sldId="289"/>
            <ac:picMk id="59" creationId="{00000000-0000-0000-0000-000000000000}"/>
          </ac:picMkLst>
        </pc:picChg>
        <pc:cxnChg chg="mod">
          <ac:chgData name="Julien Oudot" userId="S::juoudot@microsoft.com::99bde40c-514b-407a-bb5c-94539a1a1a4b" providerId="AD" clId="Web-{6A81516F-8EA5-4DC7-6293-14B8738B7804}" dt="2019-11-22T15:50:23.267" v="11" actId="1076"/>
          <ac:cxnSpMkLst>
            <pc:docMk/>
            <pc:sldMk cId="1931439076" sldId="289"/>
            <ac:cxnSpMk id="44" creationId="{00000000-0000-0000-0000-000000000000}"/>
          </ac:cxnSpMkLst>
        </pc:cxnChg>
      </pc:sldChg>
    </pc:docChg>
  </pc:docChgLst>
  <pc:docChgLst>
    <pc:chgData name="Nikola Ivetic" userId="S::niivetic@microsoft.com::d96406a9-aa4a-49a2-ac93-427fede85084" providerId="AD" clId="Web-{6AFE0196-ED52-FAB8-6F3C-ED3190C52740}"/>
    <pc:docChg chg="modSld">
      <pc:chgData name="Nikola Ivetic" userId="S::niivetic@microsoft.com::d96406a9-aa4a-49a2-ac93-427fede85084" providerId="AD" clId="Web-{6AFE0196-ED52-FAB8-6F3C-ED3190C52740}" dt="2021-08-17T14:06:08.657" v="8" actId="20577"/>
      <pc:docMkLst>
        <pc:docMk/>
      </pc:docMkLst>
      <pc:sldChg chg="modSp">
        <pc:chgData name="Nikola Ivetic" userId="S::niivetic@microsoft.com::d96406a9-aa4a-49a2-ac93-427fede85084" providerId="AD" clId="Web-{6AFE0196-ED52-FAB8-6F3C-ED3190C52740}" dt="2021-08-17T14:05:44" v="5" actId="20577"/>
        <pc:sldMkLst>
          <pc:docMk/>
          <pc:sldMk cId="265834375" sldId="312"/>
        </pc:sldMkLst>
        <pc:spChg chg="mod">
          <ac:chgData name="Nikola Ivetic" userId="S::niivetic@microsoft.com::d96406a9-aa4a-49a2-ac93-427fede85084" providerId="AD" clId="Web-{6AFE0196-ED52-FAB8-6F3C-ED3190C52740}" dt="2021-08-17T14:05:44" v="5" actId="20577"/>
          <ac:spMkLst>
            <pc:docMk/>
            <pc:sldMk cId="265834375" sldId="312"/>
            <ac:spMk id="4" creationId="{00000000-0000-0000-0000-000000000000}"/>
          </ac:spMkLst>
        </pc:spChg>
      </pc:sldChg>
      <pc:sldChg chg="modSp">
        <pc:chgData name="Nikola Ivetic" userId="S::niivetic@microsoft.com::d96406a9-aa4a-49a2-ac93-427fede85084" providerId="AD" clId="Web-{6AFE0196-ED52-FAB8-6F3C-ED3190C52740}" dt="2021-08-17T14:06:08.657" v="8" actId="20577"/>
        <pc:sldMkLst>
          <pc:docMk/>
          <pc:sldMk cId="1406138147" sldId="313"/>
        </pc:sldMkLst>
        <pc:spChg chg="mod">
          <ac:chgData name="Nikola Ivetic" userId="S::niivetic@microsoft.com::d96406a9-aa4a-49a2-ac93-427fede85084" providerId="AD" clId="Web-{6AFE0196-ED52-FAB8-6F3C-ED3190C52740}" dt="2021-08-17T14:06:08.657" v="8" actId="20577"/>
          <ac:spMkLst>
            <pc:docMk/>
            <pc:sldMk cId="1406138147" sldId="313"/>
            <ac:spMk id="4" creationId="{00000000-0000-0000-0000-000000000000}"/>
          </ac:spMkLst>
        </pc:spChg>
      </pc:sldChg>
    </pc:docChg>
  </pc:docChgLst>
  <pc:docChgLst>
    <pc:chgData name="Lou Blick" userId="a186491b-bfa1-48d3-978b-324531351867" providerId="ADAL" clId="{1ADC169C-E3A3-47FD-BCF4-8A0843F8FD30}"/>
    <pc:docChg chg="undo redo custSel addSld delSld modSld sldOrd modMainMaster">
      <pc:chgData name="Lou Blick" userId="a186491b-bfa1-48d3-978b-324531351867" providerId="ADAL" clId="{1ADC169C-E3A3-47FD-BCF4-8A0843F8FD30}" dt="2023-06-07T21:20:29.281" v="2765" actId="20577"/>
      <pc:docMkLst>
        <pc:docMk/>
      </pc:docMkLst>
      <pc:sldChg chg="modSp mod">
        <pc:chgData name="Lou Blick" userId="a186491b-bfa1-48d3-978b-324531351867" providerId="ADAL" clId="{1ADC169C-E3A3-47FD-BCF4-8A0843F8FD30}" dt="2023-06-05T14:26:58.065" v="39" actId="20577"/>
        <pc:sldMkLst>
          <pc:docMk/>
          <pc:sldMk cId="1325058836" sldId="256"/>
        </pc:sldMkLst>
        <pc:spChg chg="mod">
          <ac:chgData name="Lou Blick" userId="a186491b-bfa1-48d3-978b-324531351867" providerId="ADAL" clId="{1ADC169C-E3A3-47FD-BCF4-8A0843F8FD30}" dt="2023-06-05T14:26:58.065" v="39" actId="20577"/>
          <ac:spMkLst>
            <pc:docMk/>
            <pc:sldMk cId="1325058836" sldId="256"/>
            <ac:spMk id="6" creationId="{00000000-0000-0000-0000-000000000000}"/>
          </ac:spMkLst>
        </pc:spChg>
      </pc:sldChg>
      <pc:sldChg chg="ord">
        <pc:chgData name="Lou Blick" userId="a186491b-bfa1-48d3-978b-324531351867" providerId="ADAL" clId="{1ADC169C-E3A3-47FD-BCF4-8A0843F8FD30}" dt="2023-06-06T14:41:38.870" v="336"/>
        <pc:sldMkLst>
          <pc:docMk/>
          <pc:sldMk cId="1076368552" sldId="257"/>
        </pc:sldMkLst>
      </pc:sldChg>
      <pc:sldChg chg="modSp mod">
        <pc:chgData name="Lou Blick" userId="a186491b-bfa1-48d3-978b-324531351867" providerId="ADAL" clId="{1ADC169C-E3A3-47FD-BCF4-8A0843F8FD30}" dt="2023-06-06T14:44:48.104" v="427" actId="20577"/>
        <pc:sldMkLst>
          <pc:docMk/>
          <pc:sldMk cId="3581938780" sldId="260"/>
        </pc:sldMkLst>
        <pc:spChg chg="mod">
          <ac:chgData name="Lou Blick" userId="a186491b-bfa1-48d3-978b-324531351867" providerId="ADAL" clId="{1ADC169C-E3A3-47FD-BCF4-8A0843F8FD30}" dt="2023-06-06T14:42:14.345" v="338" actId="113"/>
          <ac:spMkLst>
            <pc:docMk/>
            <pc:sldMk cId="3581938780" sldId="260"/>
            <ac:spMk id="2" creationId="{00000000-0000-0000-0000-000000000000}"/>
          </ac:spMkLst>
        </pc:spChg>
        <pc:spChg chg="mod">
          <ac:chgData name="Lou Blick" userId="a186491b-bfa1-48d3-978b-324531351867" providerId="ADAL" clId="{1ADC169C-E3A3-47FD-BCF4-8A0843F8FD30}" dt="2023-06-06T14:44:48.104" v="427" actId="20577"/>
          <ac:spMkLst>
            <pc:docMk/>
            <pc:sldMk cId="3581938780" sldId="260"/>
            <ac:spMk id="3" creationId="{00000000-0000-0000-0000-000000000000}"/>
          </ac:spMkLst>
        </pc:spChg>
      </pc:sldChg>
      <pc:sldChg chg="del">
        <pc:chgData name="Lou Blick" userId="a186491b-bfa1-48d3-978b-324531351867" providerId="ADAL" clId="{1ADC169C-E3A3-47FD-BCF4-8A0843F8FD30}" dt="2023-06-06T15:07:57.005" v="770" actId="47"/>
        <pc:sldMkLst>
          <pc:docMk/>
          <pc:sldMk cId="3931961460" sldId="261"/>
        </pc:sldMkLst>
      </pc:sldChg>
      <pc:sldChg chg="del">
        <pc:chgData name="Lou Blick" userId="a186491b-bfa1-48d3-978b-324531351867" providerId="ADAL" clId="{1ADC169C-E3A3-47FD-BCF4-8A0843F8FD30}" dt="2023-06-06T15:07:57.005" v="770" actId="47"/>
        <pc:sldMkLst>
          <pc:docMk/>
          <pc:sldMk cId="24176603" sldId="288"/>
        </pc:sldMkLst>
      </pc:sldChg>
      <pc:sldChg chg="del">
        <pc:chgData name="Lou Blick" userId="a186491b-bfa1-48d3-978b-324531351867" providerId="ADAL" clId="{1ADC169C-E3A3-47FD-BCF4-8A0843F8FD30}" dt="2023-06-06T15:07:57.005" v="770" actId="47"/>
        <pc:sldMkLst>
          <pc:docMk/>
          <pc:sldMk cId="540406654" sldId="292"/>
        </pc:sldMkLst>
      </pc:sldChg>
      <pc:sldChg chg="del">
        <pc:chgData name="Lou Blick" userId="a186491b-bfa1-48d3-978b-324531351867" providerId="ADAL" clId="{1ADC169C-E3A3-47FD-BCF4-8A0843F8FD30}" dt="2023-06-06T15:07:57.005" v="770" actId="47"/>
        <pc:sldMkLst>
          <pc:docMk/>
          <pc:sldMk cId="1421768149" sldId="295"/>
        </pc:sldMkLst>
      </pc:sldChg>
      <pc:sldChg chg="del">
        <pc:chgData name="Lou Blick" userId="a186491b-bfa1-48d3-978b-324531351867" providerId="ADAL" clId="{1ADC169C-E3A3-47FD-BCF4-8A0843F8FD30}" dt="2023-06-06T15:07:57.005" v="770" actId="47"/>
        <pc:sldMkLst>
          <pc:docMk/>
          <pc:sldMk cId="1569369656" sldId="298"/>
        </pc:sldMkLst>
      </pc:sldChg>
      <pc:sldChg chg="del">
        <pc:chgData name="Lou Blick" userId="a186491b-bfa1-48d3-978b-324531351867" providerId="ADAL" clId="{1ADC169C-E3A3-47FD-BCF4-8A0843F8FD30}" dt="2023-06-06T15:07:57.005" v="770" actId="47"/>
        <pc:sldMkLst>
          <pc:docMk/>
          <pc:sldMk cId="1775561433" sldId="300"/>
        </pc:sldMkLst>
      </pc:sldChg>
      <pc:sldChg chg="delSp modSp mod delAnim modNotesTx">
        <pc:chgData name="Lou Blick" userId="a186491b-bfa1-48d3-978b-324531351867" providerId="ADAL" clId="{1ADC169C-E3A3-47FD-BCF4-8A0843F8FD30}" dt="2023-06-07T13:21:36.464" v="2691" actId="6549"/>
        <pc:sldMkLst>
          <pc:docMk/>
          <pc:sldMk cId="265834375" sldId="312"/>
        </pc:sldMkLst>
        <pc:spChg chg="mod">
          <ac:chgData name="Lou Blick" userId="a186491b-bfa1-48d3-978b-324531351867" providerId="ADAL" clId="{1ADC169C-E3A3-47FD-BCF4-8A0843F8FD30}" dt="2023-06-06T15:09:29.143" v="795" actId="108"/>
          <ac:spMkLst>
            <pc:docMk/>
            <pc:sldMk cId="265834375" sldId="312"/>
            <ac:spMk id="2" creationId="{00000000-0000-0000-0000-000000000000}"/>
          </ac:spMkLst>
        </pc:spChg>
        <pc:spChg chg="mod">
          <ac:chgData name="Lou Blick" userId="a186491b-bfa1-48d3-978b-324531351867" providerId="ADAL" clId="{1ADC169C-E3A3-47FD-BCF4-8A0843F8FD30}" dt="2023-06-06T15:07:43.468" v="769" actId="20577"/>
          <ac:spMkLst>
            <pc:docMk/>
            <pc:sldMk cId="265834375" sldId="312"/>
            <ac:spMk id="4" creationId="{00000000-0000-0000-0000-000000000000}"/>
          </ac:spMkLst>
        </pc:spChg>
        <pc:picChg chg="del">
          <ac:chgData name="Lou Blick" userId="a186491b-bfa1-48d3-978b-324531351867" providerId="ADAL" clId="{1ADC169C-E3A3-47FD-BCF4-8A0843F8FD30}" dt="2023-06-06T14:53:14.894" v="530" actId="478"/>
          <ac:picMkLst>
            <pc:docMk/>
            <pc:sldMk cId="265834375" sldId="312"/>
            <ac:picMk id="6" creationId="{00000000-0000-0000-0000-000000000000}"/>
          </ac:picMkLst>
        </pc:picChg>
      </pc:sldChg>
      <pc:sldChg chg="del">
        <pc:chgData name="Lou Blick" userId="a186491b-bfa1-48d3-978b-324531351867" providerId="ADAL" clId="{1ADC169C-E3A3-47FD-BCF4-8A0843F8FD30}" dt="2023-06-06T15:07:57.005" v="770" actId="47"/>
        <pc:sldMkLst>
          <pc:docMk/>
          <pc:sldMk cId="1406138147" sldId="313"/>
        </pc:sldMkLst>
      </pc:sldChg>
      <pc:sldChg chg="del">
        <pc:chgData name="Lou Blick" userId="a186491b-bfa1-48d3-978b-324531351867" providerId="ADAL" clId="{1ADC169C-E3A3-47FD-BCF4-8A0843F8FD30}" dt="2023-06-06T15:07:57.005" v="770" actId="47"/>
        <pc:sldMkLst>
          <pc:docMk/>
          <pc:sldMk cId="1748244157" sldId="314"/>
        </pc:sldMkLst>
      </pc:sldChg>
      <pc:sldChg chg="modSp mod">
        <pc:chgData name="Lou Blick" userId="a186491b-bfa1-48d3-978b-324531351867" providerId="ADAL" clId="{1ADC169C-E3A3-47FD-BCF4-8A0843F8FD30}" dt="2023-06-07T21:20:29.281" v="2765" actId="20577"/>
        <pc:sldMkLst>
          <pc:docMk/>
          <pc:sldMk cId="2188786625" sldId="360"/>
        </pc:sldMkLst>
        <pc:spChg chg="mod">
          <ac:chgData name="Lou Blick" userId="a186491b-bfa1-48d3-978b-324531351867" providerId="ADAL" clId="{1ADC169C-E3A3-47FD-BCF4-8A0843F8FD30}" dt="2023-06-07T21:20:29.281" v="2765" actId="20577"/>
          <ac:spMkLst>
            <pc:docMk/>
            <pc:sldMk cId="2188786625" sldId="360"/>
            <ac:spMk id="4" creationId="{DC83957E-F060-4856-8FF7-361888EDAD3F}"/>
          </ac:spMkLst>
        </pc:spChg>
        <pc:spChg chg="mod">
          <ac:chgData name="Lou Blick" userId="a186491b-bfa1-48d3-978b-324531351867" providerId="ADAL" clId="{1ADC169C-E3A3-47FD-BCF4-8A0843F8FD30}" dt="2023-06-06T14:42:20.478" v="339" actId="113"/>
          <ac:spMkLst>
            <pc:docMk/>
            <pc:sldMk cId="2188786625" sldId="360"/>
            <ac:spMk id="8" creationId="{216EF961-8DC2-4694-9929-CDBCF35F064A}"/>
          </ac:spMkLst>
        </pc:spChg>
        <pc:picChg chg="mod">
          <ac:chgData name="Lou Blick" userId="a186491b-bfa1-48d3-978b-324531351867" providerId="ADAL" clId="{1ADC169C-E3A3-47FD-BCF4-8A0843F8FD30}" dt="2023-06-06T14:39:42.983" v="332" actId="14100"/>
          <ac:picMkLst>
            <pc:docMk/>
            <pc:sldMk cId="2188786625" sldId="360"/>
            <ac:picMk id="6" creationId="{D99596EA-7FC3-4724-8866-A83C2206B2E3}"/>
          </ac:picMkLst>
        </pc:picChg>
      </pc:sldChg>
      <pc:sldChg chg="modSp new mod ord">
        <pc:chgData name="Lou Blick" userId="a186491b-bfa1-48d3-978b-324531351867" providerId="ADAL" clId="{1ADC169C-E3A3-47FD-BCF4-8A0843F8FD30}" dt="2023-06-06T15:33:59.115" v="1307" actId="20577"/>
        <pc:sldMkLst>
          <pc:docMk/>
          <pc:sldMk cId="2234793953" sldId="361"/>
        </pc:sldMkLst>
        <pc:spChg chg="mod">
          <ac:chgData name="Lou Blick" userId="a186491b-bfa1-48d3-978b-324531351867" providerId="ADAL" clId="{1ADC169C-E3A3-47FD-BCF4-8A0843F8FD30}" dt="2023-06-06T15:33:59.115" v="1307" actId="20577"/>
          <ac:spMkLst>
            <pc:docMk/>
            <pc:sldMk cId="2234793953" sldId="361"/>
            <ac:spMk id="2" creationId="{F0BA8ABD-45E5-D692-FB53-8EC4F004B448}"/>
          </ac:spMkLst>
        </pc:spChg>
        <pc:spChg chg="mod">
          <ac:chgData name="Lou Blick" userId="a186491b-bfa1-48d3-978b-324531351867" providerId="ADAL" clId="{1ADC169C-E3A3-47FD-BCF4-8A0843F8FD30}" dt="2023-06-06T15:22:01.237" v="858"/>
          <ac:spMkLst>
            <pc:docMk/>
            <pc:sldMk cId="2234793953" sldId="361"/>
            <ac:spMk id="3" creationId="{9E009D71-0A77-A78D-0581-9D61FFA72E89}"/>
          </ac:spMkLst>
        </pc:spChg>
      </pc:sldChg>
      <pc:sldChg chg="new del">
        <pc:chgData name="Lou Blick" userId="a186491b-bfa1-48d3-978b-324531351867" providerId="ADAL" clId="{1ADC169C-E3A3-47FD-BCF4-8A0843F8FD30}" dt="2023-06-06T15:15:29.922" v="827" actId="2696"/>
        <pc:sldMkLst>
          <pc:docMk/>
          <pc:sldMk cId="3019647161" sldId="361"/>
        </pc:sldMkLst>
      </pc:sldChg>
      <pc:sldChg chg="modSp new del mod">
        <pc:chgData name="Lou Blick" userId="a186491b-bfa1-48d3-978b-324531351867" providerId="ADAL" clId="{1ADC169C-E3A3-47FD-BCF4-8A0843F8FD30}" dt="2023-06-06T15:15:10.041" v="825" actId="2696"/>
        <pc:sldMkLst>
          <pc:docMk/>
          <pc:sldMk cId="4015594030" sldId="361"/>
        </pc:sldMkLst>
        <pc:spChg chg="mod">
          <ac:chgData name="Lou Blick" userId="a186491b-bfa1-48d3-978b-324531351867" providerId="ADAL" clId="{1ADC169C-E3A3-47FD-BCF4-8A0843F8FD30}" dt="2023-06-06T15:09:44.015" v="796" actId="108"/>
          <ac:spMkLst>
            <pc:docMk/>
            <pc:sldMk cId="4015594030" sldId="361"/>
            <ac:spMk id="2" creationId="{6410733F-74DE-7049-4E0B-976B89EE0F5D}"/>
          </ac:spMkLst>
        </pc:spChg>
        <pc:spChg chg="mod">
          <ac:chgData name="Lou Blick" userId="a186491b-bfa1-48d3-978b-324531351867" providerId="ADAL" clId="{1ADC169C-E3A3-47FD-BCF4-8A0843F8FD30}" dt="2023-06-06T15:09:56.546" v="798" actId="255"/>
          <ac:spMkLst>
            <pc:docMk/>
            <pc:sldMk cId="4015594030" sldId="361"/>
            <ac:spMk id="3" creationId="{1C804079-E378-9FFE-BF17-7A218A89B03E}"/>
          </ac:spMkLst>
        </pc:spChg>
      </pc:sldChg>
      <pc:sldChg chg="modSp new mod">
        <pc:chgData name="Lou Blick" userId="a186491b-bfa1-48d3-978b-324531351867" providerId="ADAL" clId="{1ADC169C-E3A3-47FD-BCF4-8A0843F8FD30}" dt="2023-06-07T13:13:20.666" v="2370" actId="20577"/>
        <pc:sldMkLst>
          <pc:docMk/>
          <pc:sldMk cId="892899457" sldId="362"/>
        </pc:sldMkLst>
        <pc:spChg chg="mod">
          <ac:chgData name="Lou Blick" userId="a186491b-bfa1-48d3-978b-324531351867" providerId="ADAL" clId="{1ADC169C-E3A3-47FD-BCF4-8A0843F8FD30}" dt="2023-06-07T13:13:20.666" v="2370" actId="20577"/>
          <ac:spMkLst>
            <pc:docMk/>
            <pc:sldMk cId="892899457" sldId="362"/>
            <ac:spMk id="2" creationId="{66BADE51-E8DF-7F2F-60EA-774EFAC745CA}"/>
          </ac:spMkLst>
        </pc:spChg>
        <pc:spChg chg="mod">
          <ac:chgData name="Lou Blick" userId="a186491b-bfa1-48d3-978b-324531351867" providerId="ADAL" clId="{1ADC169C-E3A3-47FD-BCF4-8A0843F8FD30}" dt="2023-06-06T18:00:03.378" v="1751" actId="20577"/>
          <ac:spMkLst>
            <pc:docMk/>
            <pc:sldMk cId="892899457" sldId="362"/>
            <ac:spMk id="3" creationId="{A8818389-A1B9-AD64-AFC6-17A5C6F4050D}"/>
          </ac:spMkLst>
        </pc:spChg>
      </pc:sldChg>
      <pc:sldChg chg="new del">
        <pc:chgData name="Lou Blick" userId="a186491b-bfa1-48d3-978b-324531351867" providerId="ADAL" clId="{1ADC169C-E3A3-47FD-BCF4-8A0843F8FD30}" dt="2023-06-06T15:22:57.252" v="865" actId="2696"/>
        <pc:sldMkLst>
          <pc:docMk/>
          <pc:sldMk cId="4117134132" sldId="362"/>
        </pc:sldMkLst>
      </pc:sldChg>
      <pc:sldChg chg="modSp add mod modNotesTx">
        <pc:chgData name="Lou Blick" userId="a186491b-bfa1-48d3-978b-324531351867" providerId="ADAL" clId="{1ADC169C-E3A3-47FD-BCF4-8A0843F8FD30}" dt="2023-06-07T13:34:06.725" v="2729" actId="20577"/>
        <pc:sldMkLst>
          <pc:docMk/>
          <pc:sldMk cId="230735306" sldId="363"/>
        </pc:sldMkLst>
        <pc:spChg chg="mod">
          <ac:chgData name="Lou Blick" userId="a186491b-bfa1-48d3-978b-324531351867" providerId="ADAL" clId="{1ADC169C-E3A3-47FD-BCF4-8A0843F8FD30}" dt="2023-06-07T13:34:06.725" v="2729" actId="20577"/>
          <ac:spMkLst>
            <pc:docMk/>
            <pc:sldMk cId="230735306" sldId="363"/>
            <ac:spMk id="2" creationId="{66BADE51-E8DF-7F2F-60EA-774EFAC745CA}"/>
          </ac:spMkLst>
        </pc:spChg>
        <pc:spChg chg="mod">
          <ac:chgData name="Lou Blick" userId="a186491b-bfa1-48d3-978b-324531351867" providerId="ADAL" clId="{1ADC169C-E3A3-47FD-BCF4-8A0843F8FD30}" dt="2023-06-07T13:10:28.062" v="2238" actId="20577"/>
          <ac:spMkLst>
            <pc:docMk/>
            <pc:sldMk cId="230735306" sldId="363"/>
            <ac:spMk id="3" creationId="{A8818389-A1B9-AD64-AFC6-17A5C6F4050D}"/>
          </ac:spMkLst>
        </pc:spChg>
      </pc:sldChg>
      <pc:sldChg chg="modSp new mod">
        <pc:chgData name="Lou Blick" userId="a186491b-bfa1-48d3-978b-324531351867" providerId="ADAL" clId="{1ADC169C-E3A3-47FD-BCF4-8A0843F8FD30}" dt="2023-06-07T13:37:31.452" v="2758" actId="20577"/>
        <pc:sldMkLst>
          <pc:docMk/>
          <pc:sldMk cId="481583742" sldId="364"/>
        </pc:sldMkLst>
        <pc:spChg chg="mod">
          <ac:chgData name="Lou Blick" userId="a186491b-bfa1-48d3-978b-324531351867" providerId="ADAL" clId="{1ADC169C-E3A3-47FD-BCF4-8A0843F8FD30}" dt="2023-06-07T13:37:31.452" v="2758" actId="20577"/>
          <ac:spMkLst>
            <pc:docMk/>
            <pc:sldMk cId="481583742" sldId="364"/>
            <ac:spMk id="2" creationId="{B98D6AFC-9B53-B965-83B0-C10485DD915B}"/>
          </ac:spMkLst>
        </pc:spChg>
      </pc:sldChg>
      <pc:sldChg chg="modSp new mod">
        <pc:chgData name="Lou Blick" userId="a186491b-bfa1-48d3-978b-324531351867" providerId="ADAL" clId="{1ADC169C-E3A3-47FD-BCF4-8A0843F8FD30}" dt="2023-06-07T13:44:07.889" v="2761" actId="20577"/>
        <pc:sldMkLst>
          <pc:docMk/>
          <pc:sldMk cId="575995281" sldId="365"/>
        </pc:sldMkLst>
        <pc:spChg chg="mod">
          <ac:chgData name="Lou Blick" userId="a186491b-bfa1-48d3-978b-324531351867" providerId="ADAL" clId="{1ADC169C-E3A3-47FD-BCF4-8A0843F8FD30}" dt="2023-06-07T13:44:07.889" v="2761" actId="20577"/>
          <ac:spMkLst>
            <pc:docMk/>
            <pc:sldMk cId="575995281" sldId="365"/>
            <ac:spMk id="3" creationId="{86A22A99-64A9-4D2E-1D95-CA53E67F0852}"/>
          </ac:spMkLst>
        </pc:spChg>
      </pc:sldChg>
      <pc:sldMasterChg chg="modSldLayout">
        <pc:chgData name="Lou Blick" userId="a186491b-bfa1-48d3-978b-324531351867" providerId="ADAL" clId="{1ADC169C-E3A3-47FD-BCF4-8A0843F8FD30}" dt="2023-06-06T15:25:12.509" v="926" actId="14100"/>
        <pc:sldMasterMkLst>
          <pc:docMk/>
          <pc:sldMasterMk cId="1790270825" sldId="2147484082"/>
        </pc:sldMasterMkLst>
        <pc:sldLayoutChg chg="modSp">
          <pc:chgData name="Lou Blick" userId="a186491b-bfa1-48d3-978b-324531351867" providerId="ADAL" clId="{1ADC169C-E3A3-47FD-BCF4-8A0843F8FD30}" dt="2023-06-06T15:22:47.401" v="864" actId="12"/>
          <pc:sldLayoutMkLst>
            <pc:docMk/>
            <pc:sldMasterMk cId="1790270825" sldId="2147484082"/>
            <pc:sldLayoutMk cId="2174816850" sldId="2147484087"/>
          </pc:sldLayoutMkLst>
          <pc:spChg chg="mod">
            <ac:chgData name="Lou Blick" userId="a186491b-bfa1-48d3-978b-324531351867" providerId="ADAL" clId="{1ADC169C-E3A3-47FD-BCF4-8A0843F8FD30}" dt="2023-06-06T15:10:20.711" v="799" actId="207"/>
            <ac:spMkLst>
              <pc:docMk/>
              <pc:sldMasterMk cId="1790270825" sldId="2147484082"/>
              <pc:sldLayoutMk cId="2174816850" sldId="2147484087"/>
              <ac:spMk id="2" creationId="{00000000-0000-0000-0000-000000000000}"/>
            </ac:spMkLst>
          </pc:spChg>
          <pc:spChg chg="mod">
            <ac:chgData name="Lou Blick" userId="a186491b-bfa1-48d3-978b-324531351867" providerId="ADAL" clId="{1ADC169C-E3A3-47FD-BCF4-8A0843F8FD30}" dt="2023-06-06T15:22:47.401" v="864" actId="12"/>
            <ac:spMkLst>
              <pc:docMk/>
              <pc:sldMasterMk cId="1790270825" sldId="2147484082"/>
              <pc:sldLayoutMk cId="2174816850" sldId="2147484087"/>
              <ac:spMk id="6" creationId="{00000000-0000-0000-0000-000000000000}"/>
            </ac:spMkLst>
          </pc:spChg>
        </pc:sldLayoutChg>
        <pc:sldLayoutChg chg="modSp mod">
          <pc:chgData name="Lou Blick" userId="a186491b-bfa1-48d3-978b-324531351867" providerId="ADAL" clId="{1ADC169C-E3A3-47FD-BCF4-8A0843F8FD30}" dt="2023-06-06T15:25:12.509" v="926" actId="14100"/>
          <pc:sldLayoutMkLst>
            <pc:docMk/>
            <pc:sldMasterMk cId="1790270825" sldId="2147484082"/>
            <pc:sldLayoutMk cId="2229941979" sldId="2147484107"/>
          </pc:sldLayoutMkLst>
          <pc:spChg chg="mod">
            <ac:chgData name="Lou Blick" userId="a186491b-bfa1-48d3-978b-324531351867" providerId="ADAL" clId="{1ADC169C-E3A3-47FD-BCF4-8A0843F8FD30}" dt="2023-06-06T15:25:12.509" v="926" actId="14100"/>
            <ac:spMkLst>
              <pc:docMk/>
              <pc:sldMasterMk cId="1790270825" sldId="2147484082"/>
              <pc:sldLayoutMk cId="2229941979" sldId="2147484107"/>
              <ac:spMk id="4" creationId="{00000000-0000-0000-0000-000000000000}"/>
            </ac:spMkLst>
          </pc:spChg>
          <pc:spChg chg="mod">
            <ac:chgData name="Lou Blick" userId="a186491b-bfa1-48d3-978b-324531351867" providerId="ADAL" clId="{1ADC169C-E3A3-47FD-BCF4-8A0843F8FD30}" dt="2023-06-06T15:17:20.539" v="841" actId="207"/>
            <ac:spMkLst>
              <pc:docMk/>
              <pc:sldMasterMk cId="1790270825" sldId="2147484082"/>
              <pc:sldLayoutMk cId="2229941979" sldId="2147484107"/>
              <ac:spMk id="6" creationId="{00000000-0000-0000-0000-000000000000}"/>
            </ac:spMkLst>
          </pc:spChg>
        </pc:sldLayoutChg>
      </pc:sldMasterChg>
    </pc:docChg>
  </pc:docChgLst>
  <pc:docChgLst>
    <pc:chgData name="Nikola Ivetic" userId="S::niivetic@microsoft.com::d96406a9-aa4a-49a2-ac93-427fede85084" providerId="AD" clId="Web-{ACA59958-6783-BF87-59DF-926A88DD1D16}"/>
    <pc:docChg chg="modSld">
      <pc:chgData name="Nikola Ivetic" userId="S::niivetic@microsoft.com::d96406a9-aa4a-49a2-ac93-427fede85084" providerId="AD" clId="Web-{ACA59958-6783-BF87-59DF-926A88DD1D16}" dt="2021-09-27T14:19:07.972" v="6"/>
      <pc:docMkLst>
        <pc:docMk/>
      </pc:docMkLst>
      <pc:sldChg chg="modSp">
        <pc:chgData name="Nikola Ivetic" userId="S::niivetic@microsoft.com::d96406a9-aa4a-49a2-ac93-427fede85084" providerId="AD" clId="Web-{ACA59958-6783-BF87-59DF-926A88DD1D16}" dt="2021-09-27T14:17:56.735" v="4" actId="20577"/>
        <pc:sldMkLst>
          <pc:docMk/>
          <pc:sldMk cId="3581938780" sldId="260"/>
        </pc:sldMkLst>
        <pc:spChg chg="mod">
          <ac:chgData name="Nikola Ivetic" userId="S::niivetic@microsoft.com::d96406a9-aa4a-49a2-ac93-427fede85084" providerId="AD" clId="Web-{ACA59958-6783-BF87-59DF-926A88DD1D16}" dt="2021-09-27T14:17:56.735" v="4" actId="20577"/>
          <ac:spMkLst>
            <pc:docMk/>
            <pc:sldMk cId="3581938780" sldId="260"/>
            <ac:spMk id="3" creationId="{00000000-0000-0000-0000-000000000000}"/>
          </ac:spMkLst>
        </pc:spChg>
      </pc:sldChg>
      <pc:sldChg chg="mod modShow">
        <pc:chgData name="Nikola Ivetic" userId="S::niivetic@microsoft.com::d96406a9-aa4a-49a2-ac93-427fede85084" providerId="AD" clId="Web-{ACA59958-6783-BF87-59DF-926A88DD1D16}" dt="2021-09-27T14:19:07.800" v="5"/>
        <pc:sldMkLst>
          <pc:docMk/>
          <pc:sldMk cId="1816533714" sldId="310"/>
        </pc:sldMkLst>
      </pc:sldChg>
      <pc:sldChg chg="mod modShow">
        <pc:chgData name="Nikola Ivetic" userId="S::niivetic@microsoft.com::d96406a9-aa4a-49a2-ac93-427fede85084" providerId="AD" clId="Web-{ACA59958-6783-BF87-59DF-926A88DD1D16}" dt="2021-09-27T14:19:07.972" v="6"/>
        <pc:sldMkLst>
          <pc:docMk/>
          <pc:sldMk cId="2097453526" sldId="311"/>
        </pc:sldMkLst>
      </pc:sldChg>
    </pc:docChg>
  </pc:docChgLst>
  <pc:docChgLst>
    <pc:chgData name="Randy Patterson" userId="4fedd50b-8402-4cd0-8610-8ddae6ed2e68" providerId="ADAL" clId="{2A50C1FC-899B-4F93-BE19-2BDB0BDD5B2E}"/>
    <pc:docChg chg="undo custSel modSld">
      <pc:chgData name="Randy Patterson" userId="4fedd50b-8402-4cd0-8610-8ddae6ed2e68" providerId="ADAL" clId="{2A50C1FC-899B-4F93-BE19-2BDB0BDD5B2E}" dt="2020-07-15T18:16:47.168" v="41" actId="20577"/>
      <pc:docMkLst>
        <pc:docMk/>
      </pc:docMkLst>
      <pc:sldChg chg="modNotesTx">
        <pc:chgData name="Randy Patterson" userId="4fedd50b-8402-4cd0-8610-8ddae6ed2e68" providerId="ADAL" clId="{2A50C1FC-899B-4F93-BE19-2BDB0BDD5B2E}" dt="2020-07-15T18:16:47.168" v="41" actId="20577"/>
        <pc:sldMkLst>
          <pc:docMk/>
          <pc:sldMk cId="1502990424" sldId="303"/>
        </pc:sldMkLst>
      </pc:sldChg>
      <pc:sldChg chg="modSp">
        <pc:chgData name="Randy Patterson" userId="4fedd50b-8402-4cd0-8610-8ddae6ed2e68" providerId="ADAL" clId="{2A50C1FC-899B-4F93-BE19-2BDB0BDD5B2E}" dt="2020-07-15T18:13:00.378" v="28" actId="20577"/>
        <pc:sldMkLst>
          <pc:docMk/>
          <pc:sldMk cId="164912553" sldId="359"/>
        </pc:sldMkLst>
        <pc:spChg chg="mod">
          <ac:chgData name="Randy Patterson" userId="4fedd50b-8402-4cd0-8610-8ddae6ed2e68" providerId="ADAL" clId="{2A50C1FC-899B-4F93-BE19-2BDB0BDD5B2E}" dt="2020-07-15T18:13:00.378" v="28" actId="20577"/>
          <ac:spMkLst>
            <pc:docMk/>
            <pc:sldMk cId="164912553" sldId="359"/>
            <ac:spMk id="4" creationId="{D0B99763-3B9C-4AFB-A95F-616141E644FE}"/>
          </ac:spMkLst>
        </pc:spChg>
      </pc:sldChg>
      <pc:sldChg chg="addSp delSp modSp">
        <pc:chgData name="Randy Patterson" userId="4fedd50b-8402-4cd0-8610-8ddae6ed2e68" providerId="ADAL" clId="{2A50C1FC-899B-4F93-BE19-2BDB0BDD5B2E}" dt="2020-07-15T18:10:34.992" v="3" actId="962"/>
        <pc:sldMkLst>
          <pc:docMk/>
          <pc:sldMk cId="2188786625" sldId="360"/>
        </pc:sldMkLst>
        <pc:spChg chg="add del mod">
          <ac:chgData name="Randy Patterson" userId="4fedd50b-8402-4cd0-8610-8ddae6ed2e68" providerId="ADAL" clId="{2A50C1FC-899B-4F93-BE19-2BDB0BDD5B2E}" dt="2020-07-15T18:10:31.487" v="1" actId="931"/>
          <ac:spMkLst>
            <pc:docMk/>
            <pc:sldMk cId="2188786625" sldId="360"/>
            <ac:spMk id="3" creationId="{134F9CD7-7114-4AF2-A060-631290D64FB0}"/>
          </ac:spMkLst>
        </pc:spChg>
        <pc:picChg chg="add mod">
          <ac:chgData name="Randy Patterson" userId="4fedd50b-8402-4cd0-8610-8ddae6ed2e68" providerId="ADAL" clId="{2A50C1FC-899B-4F93-BE19-2BDB0BDD5B2E}" dt="2020-07-15T18:10:34.992" v="3" actId="962"/>
          <ac:picMkLst>
            <pc:docMk/>
            <pc:sldMk cId="2188786625" sldId="360"/>
            <ac:picMk id="6" creationId="{D99596EA-7FC3-4724-8866-A83C2206B2E3}"/>
          </ac:picMkLst>
        </pc:picChg>
        <pc:picChg chg="del">
          <ac:chgData name="Randy Patterson" userId="4fedd50b-8402-4cd0-8610-8ddae6ed2e68" providerId="ADAL" clId="{2A50C1FC-899B-4F93-BE19-2BDB0BDD5B2E}" dt="2020-07-15T18:09:48.084" v="0" actId="478"/>
          <ac:picMkLst>
            <pc:docMk/>
            <pc:sldMk cId="2188786625" sldId="360"/>
            <ac:picMk id="7" creationId="{41C842A7-8905-4B51-84E3-1F6495978D42}"/>
          </ac:picMkLst>
        </pc:picChg>
      </pc:sldChg>
    </pc:docChg>
  </pc:docChgLst>
  <pc:docChgLst>
    <pc:chgData name="Lou Blick" userId="a186491b-bfa1-48d3-978b-324531351867" providerId="ADAL" clId="{E0A7F0CE-EC80-4722-B3EB-AD89F8DABC73}"/>
    <pc:docChg chg="undo custSel addSld delSld modSld sldOrd modMainMaster">
      <pc:chgData name="Lou Blick" userId="a186491b-bfa1-48d3-978b-324531351867" providerId="ADAL" clId="{E0A7F0CE-EC80-4722-B3EB-AD89F8DABC73}" dt="2023-06-05T14:18:13.472" v="1314" actId="20577"/>
      <pc:docMkLst>
        <pc:docMk/>
      </pc:docMkLst>
      <pc:sldChg chg="ord">
        <pc:chgData name="Lou Blick" userId="a186491b-bfa1-48d3-978b-324531351867" providerId="ADAL" clId="{E0A7F0CE-EC80-4722-B3EB-AD89F8DABC73}" dt="2023-06-05T12:29:49.793" v="823"/>
        <pc:sldMkLst>
          <pc:docMk/>
          <pc:sldMk cId="1076368552" sldId="257"/>
        </pc:sldMkLst>
      </pc:sldChg>
      <pc:sldChg chg="modSp mod">
        <pc:chgData name="Lou Blick" userId="a186491b-bfa1-48d3-978b-324531351867" providerId="ADAL" clId="{E0A7F0CE-EC80-4722-B3EB-AD89F8DABC73}" dt="2023-06-05T14:18:13.472" v="1314" actId="20577"/>
        <pc:sldMkLst>
          <pc:docMk/>
          <pc:sldMk cId="3581938780" sldId="260"/>
        </pc:sldMkLst>
        <pc:spChg chg="mod">
          <ac:chgData name="Lou Blick" userId="a186491b-bfa1-48d3-978b-324531351867" providerId="ADAL" clId="{E0A7F0CE-EC80-4722-B3EB-AD89F8DABC73}" dt="2023-06-01T16:40:22.415" v="183" actId="20577"/>
          <ac:spMkLst>
            <pc:docMk/>
            <pc:sldMk cId="3581938780" sldId="260"/>
            <ac:spMk id="2" creationId="{00000000-0000-0000-0000-000000000000}"/>
          </ac:spMkLst>
        </pc:spChg>
        <pc:spChg chg="mod">
          <ac:chgData name="Lou Blick" userId="a186491b-bfa1-48d3-978b-324531351867" providerId="ADAL" clId="{E0A7F0CE-EC80-4722-B3EB-AD89F8DABC73}" dt="2023-06-05T14:18:13.472" v="1314" actId="20577"/>
          <ac:spMkLst>
            <pc:docMk/>
            <pc:sldMk cId="3581938780" sldId="260"/>
            <ac:spMk id="3" creationId="{00000000-0000-0000-0000-000000000000}"/>
          </ac:spMkLst>
        </pc:spChg>
      </pc:sldChg>
      <pc:sldChg chg="modSp mod ord modShow">
        <pc:chgData name="Lou Blick" userId="a186491b-bfa1-48d3-978b-324531351867" providerId="ADAL" clId="{E0A7F0CE-EC80-4722-B3EB-AD89F8DABC73}" dt="2023-06-05T13:25:26.025" v="1083"/>
        <pc:sldMkLst>
          <pc:docMk/>
          <pc:sldMk cId="3931961460" sldId="261"/>
        </pc:sldMkLst>
        <pc:spChg chg="mod">
          <ac:chgData name="Lou Blick" userId="a186491b-bfa1-48d3-978b-324531351867" providerId="ADAL" clId="{E0A7F0CE-EC80-4722-B3EB-AD89F8DABC73}" dt="2023-06-01T16:49:03.711" v="309" actId="12"/>
          <ac:spMkLst>
            <pc:docMk/>
            <pc:sldMk cId="3931961460" sldId="261"/>
            <ac:spMk id="70" creationId="{00000000-0000-0000-0000-000000000000}"/>
          </ac:spMkLst>
        </pc:spChg>
      </pc:sldChg>
      <pc:sldChg chg="del">
        <pc:chgData name="Lou Blick" userId="a186491b-bfa1-48d3-978b-324531351867" providerId="ADAL" clId="{E0A7F0CE-EC80-4722-B3EB-AD89F8DABC73}" dt="2023-06-05T14:10:45.913" v="1281" actId="2696"/>
        <pc:sldMkLst>
          <pc:docMk/>
          <pc:sldMk cId="3319443803" sldId="269"/>
        </pc:sldMkLst>
      </pc:sldChg>
      <pc:sldChg chg="del">
        <pc:chgData name="Lou Blick" userId="a186491b-bfa1-48d3-978b-324531351867" providerId="ADAL" clId="{E0A7F0CE-EC80-4722-B3EB-AD89F8DABC73}" dt="2023-06-05T14:10:04.457" v="1278" actId="2696"/>
        <pc:sldMkLst>
          <pc:docMk/>
          <pc:sldMk cId="1533912898" sldId="271"/>
        </pc:sldMkLst>
      </pc:sldChg>
      <pc:sldChg chg="add del">
        <pc:chgData name="Lou Blick" userId="a186491b-bfa1-48d3-978b-324531351867" providerId="ADAL" clId="{E0A7F0CE-EC80-4722-B3EB-AD89F8DABC73}" dt="2023-06-05T14:12:50.202" v="1285" actId="2696"/>
        <pc:sldMkLst>
          <pc:docMk/>
          <pc:sldMk cId="1459201185" sldId="273"/>
        </pc:sldMkLst>
      </pc:sldChg>
      <pc:sldChg chg="modSp mod">
        <pc:chgData name="Lou Blick" userId="a186491b-bfa1-48d3-978b-324531351867" providerId="ADAL" clId="{E0A7F0CE-EC80-4722-B3EB-AD89F8DABC73}" dt="2023-06-05T12:29:14.638" v="819" actId="20577"/>
        <pc:sldMkLst>
          <pc:docMk/>
          <pc:sldMk cId="2715238886" sldId="285"/>
        </pc:sldMkLst>
        <pc:spChg chg="mod">
          <ac:chgData name="Lou Blick" userId="a186491b-bfa1-48d3-978b-324531351867" providerId="ADAL" clId="{E0A7F0CE-EC80-4722-B3EB-AD89F8DABC73}" dt="2023-06-05T12:29:14.638" v="819" actId="20577"/>
          <ac:spMkLst>
            <pc:docMk/>
            <pc:sldMk cId="2715238886" sldId="285"/>
            <ac:spMk id="6" creationId="{00000000-0000-0000-0000-000000000000}"/>
          </ac:spMkLst>
        </pc:spChg>
      </pc:sldChg>
      <pc:sldChg chg="ord">
        <pc:chgData name="Lou Blick" userId="a186491b-bfa1-48d3-978b-324531351867" providerId="ADAL" clId="{E0A7F0CE-EC80-4722-B3EB-AD89F8DABC73}" dt="2023-06-05T13:24:28.516" v="1079"/>
        <pc:sldMkLst>
          <pc:docMk/>
          <pc:sldMk cId="24176603" sldId="288"/>
        </pc:sldMkLst>
      </pc:sldChg>
      <pc:sldChg chg="del">
        <pc:chgData name="Lou Blick" userId="a186491b-bfa1-48d3-978b-324531351867" providerId="ADAL" clId="{E0A7F0CE-EC80-4722-B3EB-AD89F8DABC73}" dt="2023-06-05T14:12:43.834" v="1284" actId="2696"/>
        <pc:sldMkLst>
          <pc:docMk/>
          <pc:sldMk cId="1931439076" sldId="289"/>
        </pc:sldMkLst>
      </pc:sldChg>
      <pc:sldChg chg="modSp del mod ord">
        <pc:chgData name="Lou Blick" userId="a186491b-bfa1-48d3-978b-324531351867" providerId="ADAL" clId="{E0A7F0CE-EC80-4722-B3EB-AD89F8DABC73}" dt="2023-06-05T14:05:39.066" v="1276" actId="20577"/>
        <pc:sldMkLst>
          <pc:docMk/>
          <pc:sldMk cId="540406654" sldId="292"/>
        </pc:sldMkLst>
        <pc:spChg chg="mod">
          <ac:chgData name="Lou Blick" userId="a186491b-bfa1-48d3-978b-324531351867" providerId="ADAL" clId="{E0A7F0CE-EC80-4722-B3EB-AD89F8DABC73}" dt="2023-06-05T13:29:30.674" v="1141" actId="20577"/>
          <ac:spMkLst>
            <pc:docMk/>
            <pc:sldMk cId="540406654" sldId="292"/>
            <ac:spMk id="2" creationId="{00000000-0000-0000-0000-000000000000}"/>
          </ac:spMkLst>
        </pc:spChg>
        <pc:spChg chg="mod">
          <ac:chgData name="Lou Blick" userId="a186491b-bfa1-48d3-978b-324531351867" providerId="ADAL" clId="{E0A7F0CE-EC80-4722-B3EB-AD89F8DABC73}" dt="2023-06-05T14:05:39.066" v="1276" actId="20577"/>
          <ac:spMkLst>
            <pc:docMk/>
            <pc:sldMk cId="540406654" sldId="292"/>
            <ac:spMk id="4" creationId="{00000000-0000-0000-0000-000000000000}"/>
          </ac:spMkLst>
        </pc:spChg>
        <pc:picChg chg="mod">
          <ac:chgData name="Lou Blick" userId="a186491b-bfa1-48d3-978b-324531351867" providerId="ADAL" clId="{E0A7F0CE-EC80-4722-B3EB-AD89F8DABC73}" dt="2023-06-05T14:05:19.643" v="1270" actId="1035"/>
          <ac:picMkLst>
            <pc:docMk/>
            <pc:sldMk cId="540406654" sldId="292"/>
            <ac:picMk id="3" creationId="{EA3E4CA8-1123-44AC-92F3-12EC4F4C80F8}"/>
          </ac:picMkLst>
        </pc:picChg>
      </pc:sldChg>
      <pc:sldChg chg="del">
        <pc:chgData name="Lou Blick" userId="a186491b-bfa1-48d3-978b-324531351867" providerId="ADAL" clId="{E0A7F0CE-EC80-4722-B3EB-AD89F8DABC73}" dt="2023-06-01T18:29:39.696" v="810" actId="2696"/>
        <pc:sldMkLst>
          <pc:docMk/>
          <pc:sldMk cId="528551241" sldId="294"/>
        </pc:sldMkLst>
      </pc:sldChg>
      <pc:sldChg chg="addSp delSp modSp mod ord">
        <pc:chgData name="Lou Blick" userId="a186491b-bfa1-48d3-978b-324531351867" providerId="ADAL" clId="{E0A7F0CE-EC80-4722-B3EB-AD89F8DABC73}" dt="2023-06-05T13:25:45.522" v="1085"/>
        <pc:sldMkLst>
          <pc:docMk/>
          <pc:sldMk cId="1421768149" sldId="295"/>
        </pc:sldMkLst>
        <pc:spChg chg="mod">
          <ac:chgData name="Lou Blick" userId="a186491b-bfa1-48d3-978b-324531351867" providerId="ADAL" clId="{E0A7F0CE-EC80-4722-B3EB-AD89F8DABC73}" dt="2023-06-01T16:55:28.610" v="338" actId="20577"/>
          <ac:spMkLst>
            <pc:docMk/>
            <pc:sldMk cId="1421768149" sldId="295"/>
            <ac:spMk id="2" creationId="{00000000-0000-0000-0000-000000000000}"/>
          </ac:spMkLst>
        </pc:spChg>
        <pc:spChg chg="mod">
          <ac:chgData name="Lou Blick" userId="a186491b-bfa1-48d3-978b-324531351867" providerId="ADAL" clId="{E0A7F0CE-EC80-4722-B3EB-AD89F8DABC73}" dt="2023-06-01T18:28:14.665" v="766" actId="242"/>
          <ac:spMkLst>
            <pc:docMk/>
            <pc:sldMk cId="1421768149" sldId="295"/>
            <ac:spMk id="5" creationId="{00000000-0000-0000-0000-000000000000}"/>
          </ac:spMkLst>
        </pc:spChg>
        <pc:spChg chg="add mod">
          <ac:chgData name="Lou Blick" userId="a186491b-bfa1-48d3-978b-324531351867" providerId="ADAL" clId="{E0A7F0CE-EC80-4722-B3EB-AD89F8DABC73}" dt="2023-06-01T18:24:32.484" v="715" actId="255"/>
          <ac:spMkLst>
            <pc:docMk/>
            <pc:sldMk cId="1421768149" sldId="295"/>
            <ac:spMk id="7" creationId="{0ADA947F-16B7-39E1-F974-35F97E953330}"/>
          </ac:spMkLst>
        </pc:spChg>
        <pc:spChg chg="add mod">
          <ac:chgData name="Lou Blick" userId="a186491b-bfa1-48d3-978b-324531351867" providerId="ADAL" clId="{E0A7F0CE-EC80-4722-B3EB-AD89F8DABC73}" dt="2023-06-01T18:28:38.207" v="797" actId="1035"/>
          <ac:spMkLst>
            <pc:docMk/>
            <pc:sldMk cId="1421768149" sldId="295"/>
            <ac:spMk id="9" creationId="{98D6C72B-8D76-365F-55A6-7B920281519A}"/>
          </ac:spMkLst>
        </pc:spChg>
        <pc:spChg chg="add mod">
          <ac:chgData name="Lou Blick" userId="a186491b-bfa1-48d3-978b-324531351867" providerId="ADAL" clId="{E0A7F0CE-EC80-4722-B3EB-AD89F8DABC73}" dt="2023-06-01T18:29:03.705" v="807" actId="14100"/>
          <ac:spMkLst>
            <pc:docMk/>
            <pc:sldMk cId="1421768149" sldId="295"/>
            <ac:spMk id="11" creationId="{945B7506-520B-A9A8-F98F-D8FB3991DF78}"/>
          </ac:spMkLst>
        </pc:spChg>
        <pc:picChg chg="add mod">
          <ac:chgData name="Lou Blick" userId="a186491b-bfa1-48d3-978b-324531351867" providerId="ADAL" clId="{E0A7F0CE-EC80-4722-B3EB-AD89F8DABC73}" dt="2023-06-01T18:29:10.955" v="808" actId="14100"/>
          <ac:picMkLst>
            <pc:docMk/>
            <pc:sldMk cId="1421768149" sldId="295"/>
            <ac:picMk id="4" creationId="{D8401465-188F-E609-EA79-AE09C28B3595}"/>
          </ac:picMkLst>
        </pc:picChg>
        <pc:picChg chg="del">
          <ac:chgData name="Lou Blick" userId="a186491b-bfa1-48d3-978b-324531351867" providerId="ADAL" clId="{E0A7F0CE-EC80-4722-B3EB-AD89F8DABC73}" dt="2023-06-01T16:54:59.789" v="311" actId="478"/>
          <ac:picMkLst>
            <pc:docMk/>
            <pc:sldMk cId="1421768149" sldId="295"/>
            <ac:picMk id="6" creationId="{00000000-0000-0000-0000-000000000000}"/>
          </ac:picMkLst>
        </pc:picChg>
      </pc:sldChg>
      <pc:sldChg chg="del">
        <pc:chgData name="Lou Blick" userId="a186491b-bfa1-48d3-978b-324531351867" providerId="ADAL" clId="{E0A7F0CE-EC80-4722-B3EB-AD89F8DABC73}" dt="2023-06-01T18:29:29.801" v="809" actId="2696"/>
        <pc:sldMkLst>
          <pc:docMk/>
          <pc:sldMk cId="23302086" sldId="296"/>
        </pc:sldMkLst>
      </pc:sldChg>
      <pc:sldChg chg="del">
        <pc:chgData name="Lou Blick" userId="a186491b-bfa1-48d3-978b-324531351867" providerId="ADAL" clId="{E0A7F0CE-EC80-4722-B3EB-AD89F8DABC73}" dt="2023-06-01T18:30:07.661" v="811" actId="2696"/>
        <pc:sldMkLst>
          <pc:docMk/>
          <pc:sldMk cId="1639909806" sldId="297"/>
        </pc:sldMkLst>
      </pc:sldChg>
      <pc:sldChg chg="modSp mod ord">
        <pc:chgData name="Lou Blick" userId="a186491b-bfa1-48d3-978b-324531351867" providerId="ADAL" clId="{E0A7F0CE-EC80-4722-B3EB-AD89F8DABC73}" dt="2023-06-05T14:17:15.999" v="1294" actId="20577"/>
        <pc:sldMkLst>
          <pc:docMk/>
          <pc:sldMk cId="1569369656" sldId="298"/>
        </pc:sldMkLst>
        <pc:spChg chg="mod">
          <ac:chgData name="Lou Blick" userId="a186491b-bfa1-48d3-978b-324531351867" providerId="ADAL" clId="{E0A7F0CE-EC80-4722-B3EB-AD89F8DABC73}" dt="2023-06-05T14:17:15.999" v="1294" actId="20577"/>
          <ac:spMkLst>
            <pc:docMk/>
            <pc:sldMk cId="1569369656" sldId="298"/>
            <ac:spMk id="2" creationId="{00000000-0000-0000-0000-000000000000}"/>
          </ac:spMkLst>
        </pc:spChg>
        <pc:spChg chg="mod">
          <ac:chgData name="Lou Blick" userId="a186491b-bfa1-48d3-978b-324531351867" providerId="ADAL" clId="{E0A7F0CE-EC80-4722-B3EB-AD89F8DABC73}" dt="2023-06-05T12:38:42.324" v="979" actId="20577"/>
          <ac:spMkLst>
            <pc:docMk/>
            <pc:sldMk cId="1569369656" sldId="298"/>
            <ac:spMk id="6" creationId="{00000000-0000-0000-0000-000000000000}"/>
          </ac:spMkLst>
        </pc:spChg>
      </pc:sldChg>
      <pc:sldChg chg="del">
        <pc:chgData name="Lou Blick" userId="a186491b-bfa1-48d3-978b-324531351867" providerId="ADAL" clId="{E0A7F0CE-EC80-4722-B3EB-AD89F8DABC73}" dt="2023-06-01T18:30:44.426" v="814" actId="2696"/>
        <pc:sldMkLst>
          <pc:docMk/>
          <pc:sldMk cId="1591925318" sldId="299"/>
        </pc:sldMkLst>
      </pc:sldChg>
      <pc:sldChg chg="modSp add del mod">
        <pc:chgData name="Lou Blick" userId="a186491b-bfa1-48d3-978b-324531351867" providerId="ADAL" clId="{E0A7F0CE-EC80-4722-B3EB-AD89F8DABC73}" dt="2023-06-05T13:29:40.533" v="1149" actId="20577"/>
        <pc:sldMkLst>
          <pc:docMk/>
          <pc:sldMk cId="1775561433" sldId="300"/>
        </pc:sldMkLst>
        <pc:spChg chg="mod">
          <ac:chgData name="Lou Blick" userId="a186491b-bfa1-48d3-978b-324531351867" providerId="ADAL" clId="{E0A7F0CE-EC80-4722-B3EB-AD89F8DABC73}" dt="2023-06-05T13:29:40.533" v="1149" actId="20577"/>
          <ac:spMkLst>
            <pc:docMk/>
            <pc:sldMk cId="1775561433" sldId="300"/>
            <ac:spMk id="2" creationId="{00000000-0000-0000-0000-000000000000}"/>
          </ac:spMkLst>
        </pc:spChg>
      </pc:sldChg>
      <pc:sldChg chg="del">
        <pc:chgData name="Lou Blick" userId="a186491b-bfa1-48d3-978b-324531351867" providerId="ADAL" clId="{E0A7F0CE-EC80-4722-B3EB-AD89F8DABC73}" dt="2023-06-05T14:12:43.834" v="1284" actId="2696"/>
        <pc:sldMkLst>
          <pc:docMk/>
          <pc:sldMk cId="1019771962" sldId="301"/>
        </pc:sldMkLst>
      </pc:sldChg>
      <pc:sldChg chg="del">
        <pc:chgData name="Lou Blick" userId="a186491b-bfa1-48d3-978b-324531351867" providerId="ADAL" clId="{E0A7F0CE-EC80-4722-B3EB-AD89F8DABC73}" dt="2023-06-05T14:09:30.501" v="1277" actId="2696"/>
        <pc:sldMkLst>
          <pc:docMk/>
          <pc:sldMk cId="1502990424" sldId="303"/>
        </pc:sldMkLst>
      </pc:sldChg>
      <pc:sldChg chg="del">
        <pc:chgData name="Lou Blick" userId="a186491b-bfa1-48d3-978b-324531351867" providerId="ADAL" clId="{E0A7F0CE-EC80-4722-B3EB-AD89F8DABC73}" dt="2023-06-05T14:11:31.543" v="1283" actId="2696"/>
        <pc:sldMkLst>
          <pc:docMk/>
          <pc:sldMk cId="1932995913" sldId="304"/>
        </pc:sldMkLst>
      </pc:sldChg>
      <pc:sldChg chg="del">
        <pc:chgData name="Lou Blick" userId="a186491b-bfa1-48d3-978b-324531351867" providerId="ADAL" clId="{E0A7F0CE-EC80-4722-B3EB-AD89F8DABC73}" dt="2023-06-05T14:12:43.834" v="1284" actId="2696"/>
        <pc:sldMkLst>
          <pc:docMk/>
          <pc:sldMk cId="528280034" sldId="305"/>
        </pc:sldMkLst>
      </pc:sldChg>
      <pc:sldChg chg="del">
        <pc:chgData name="Lou Blick" userId="a186491b-bfa1-48d3-978b-324531351867" providerId="ADAL" clId="{E0A7F0CE-EC80-4722-B3EB-AD89F8DABC73}" dt="2023-06-05T14:12:43.834" v="1284" actId="2696"/>
        <pc:sldMkLst>
          <pc:docMk/>
          <pc:sldMk cId="452968683" sldId="306"/>
        </pc:sldMkLst>
      </pc:sldChg>
      <pc:sldChg chg="del">
        <pc:chgData name="Lou Blick" userId="a186491b-bfa1-48d3-978b-324531351867" providerId="ADAL" clId="{E0A7F0CE-EC80-4722-B3EB-AD89F8DABC73}" dt="2023-06-05T14:11:26.891" v="1282" actId="2696"/>
        <pc:sldMkLst>
          <pc:docMk/>
          <pc:sldMk cId="1816533714" sldId="310"/>
        </pc:sldMkLst>
      </pc:sldChg>
      <pc:sldChg chg="del">
        <pc:chgData name="Lou Blick" userId="a186491b-bfa1-48d3-978b-324531351867" providerId="ADAL" clId="{E0A7F0CE-EC80-4722-B3EB-AD89F8DABC73}" dt="2023-06-05T14:11:26.891" v="1282" actId="2696"/>
        <pc:sldMkLst>
          <pc:docMk/>
          <pc:sldMk cId="2097453526" sldId="311"/>
        </pc:sldMkLst>
      </pc:sldChg>
      <pc:sldChg chg="modSp mod ord">
        <pc:chgData name="Lou Blick" userId="a186491b-bfa1-48d3-978b-324531351867" providerId="ADAL" clId="{E0A7F0CE-EC80-4722-B3EB-AD89F8DABC73}" dt="2023-06-05T13:20:27.748" v="1068"/>
        <pc:sldMkLst>
          <pc:docMk/>
          <pc:sldMk cId="265834375" sldId="312"/>
        </pc:sldMkLst>
        <pc:spChg chg="mod">
          <ac:chgData name="Lou Blick" userId="a186491b-bfa1-48d3-978b-324531351867" providerId="ADAL" clId="{E0A7F0CE-EC80-4722-B3EB-AD89F8DABC73}" dt="2023-06-01T16:41:56.352" v="201" actId="20577"/>
          <ac:spMkLst>
            <pc:docMk/>
            <pc:sldMk cId="265834375" sldId="312"/>
            <ac:spMk id="2" creationId="{00000000-0000-0000-0000-000000000000}"/>
          </ac:spMkLst>
        </pc:spChg>
        <pc:spChg chg="mod">
          <ac:chgData name="Lou Blick" userId="a186491b-bfa1-48d3-978b-324531351867" providerId="ADAL" clId="{E0A7F0CE-EC80-4722-B3EB-AD89F8DABC73}" dt="2023-06-01T16:42:50.495" v="207" actId="20577"/>
          <ac:spMkLst>
            <pc:docMk/>
            <pc:sldMk cId="265834375" sldId="312"/>
            <ac:spMk id="4" creationId="{00000000-0000-0000-0000-000000000000}"/>
          </ac:spMkLst>
        </pc:spChg>
      </pc:sldChg>
      <pc:sldChg chg="modSp mod ord">
        <pc:chgData name="Lou Blick" userId="a186491b-bfa1-48d3-978b-324531351867" providerId="ADAL" clId="{E0A7F0CE-EC80-4722-B3EB-AD89F8DABC73}" dt="2023-06-05T13:25:21.503" v="1081"/>
        <pc:sldMkLst>
          <pc:docMk/>
          <pc:sldMk cId="1406138147" sldId="313"/>
        </pc:sldMkLst>
        <pc:spChg chg="mod">
          <ac:chgData name="Lou Blick" userId="a186491b-bfa1-48d3-978b-324531351867" providerId="ADAL" clId="{E0A7F0CE-EC80-4722-B3EB-AD89F8DABC73}" dt="2023-06-05T13:09:39.270" v="1024" actId="552"/>
          <ac:spMkLst>
            <pc:docMk/>
            <pc:sldMk cId="1406138147" sldId="313"/>
            <ac:spMk id="2" creationId="{00000000-0000-0000-0000-000000000000}"/>
          </ac:spMkLst>
        </pc:spChg>
        <pc:spChg chg="mod">
          <ac:chgData name="Lou Blick" userId="a186491b-bfa1-48d3-978b-324531351867" providerId="ADAL" clId="{E0A7F0CE-EC80-4722-B3EB-AD89F8DABC73}" dt="2023-06-05T13:11:06.670" v="1060" actId="948"/>
          <ac:spMkLst>
            <pc:docMk/>
            <pc:sldMk cId="1406138147" sldId="313"/>
            <ac:spMk id="4" creationId="{00000000-0000-0000-0000-000000000000}"/>
          </ac:spMkLst>
        </pc:spChg>
      </pc:sldChg>
      <pc:sldChg chg="ord modNotesTx">
        <pc:chgData name="Lou Blick" userId="a186491b-bfa1-48d3-978b-324531351867" providerId="ADAL" clId="{E0A7F0CE-EC80-4722-B3EB-AD89F8DABC73}" dt="2023-06-05T13:24:20.210" v="1077"/>
        <pc:sldMkLst>
          <pc:docMk/>
          <pc:sldMk cId="1748244157" sldId="314"/>
        </pc:sldMkLst>
      </pc:sldChg>
      <pc:sldChg chg="del">
        <pc:chgData name="Lou Blick" userId="a186491b-bfa1-48d3-978b-324531351867" providerId="ADAL" clId="{E0A7F0CE-EC80-4722-B3EB-AD89F8DABC73}" dt="2023-06-05T14:11:26.891" v="1282" actId="2696"/>
        <pc:sldMkLst>
          <pc:docMk/>
          <pc:sldMk cId="145330088" sldId="315"/>
        </pc:sldMkLst>
      </pc:sldChg>
      <pc:sldChg chg="del">
        <pc:chgData name="Lou Blick" userId="a186491b-bfa1-48d3-978b-324531351867" providerId="ADAL" clId="{E0A7F0CE-EC80-4722-B3EB-AD89F8DABC73}" dt="2023-06-05T14:11:26.891" v="1282" actId="2696"/>
        <pc:sldMkLst>
          <pc:docMk/>
          <pc:sldMk cId="745211754" sldId="356"/>
        </pc:sldMkLst>
      </pc:sldChg>
      <pc:sldChg chg="del">
        <pc:chgData name="Lou Blick" userId="a186491b-bfa1-48d3-978b-324531351867" providerId="ADAL" clId="{E0A7F0CE-EC80-4722-B3EB-AD89F8DABC73}" dt="2023-05-31T17:52:42.520" v="129" actId="2696"/>
        <pc:sldMkLst>
          <pc:docMk/>
          <pc:sldMk cId="164912553" sldId="359"/>
        </pc:sldMkLst>
      </pc:sldChg>
      <pc:sldChg chg="modSp mod ord">
        <pc:chgData name="Lou Blick" userId="a186491b-bfa1-48d3-978b-324531351867" providerId="ADAL" clId="{E0A7F0CE-EC80-4722-B3EB-AD89F8DABC73}" dt="2023-06-05T12:29:34.550" v="821"/>
        <pc:sldMkLst>
          <pc:docMk/>
          <pc:sldMk cId="2188786625" sldId="360"/>
        </pc:sldMkLst>
        <pc:spChg chg="mod">
          <ac:chgData name="Lou Blick" userId="a186491b-bfa1-48d3-978b-324531351867" providerId="ADAL" clId="{E0A7F0CE-EC80-4722-B3EB-AD89F8DABC73}" dt="2023-05-31T18:22:06.423" v="173" actId="255"/>
          <ac:spMkLst>
            <pc:docMk/>
            <pc:sldMk cId="2188786625" sldId="360"/>
            <ac:spMk id="4" creationId="{DC83957E-F060-4856-8FF7-361888EDAD3F}"/>
          </ac:spMkLst>
        </pc:spChg>
      </pc:sldChg>
      <pc:sldMasterChg chg="modSldLayout">
        <pc:chgData name="Lou Blick" userId="a186491b-bfa1-48d3-978b-324531351867" providerId="ADAL" clId="{E0A7F0CE-EC80-4722-B3EB-AD89F8DABC73}" dt="2023-05-30T17:44:13.228" v="6" actId="20577"/>
        <pc:sldMasterMkLst>
          <pc:docMk/>
          <pc:sldMasterMk cId="1790270825" sldId="2147484082"/>
        </pc:sldMasterMkLst>
        <pc:sldLayoutChg chg="modSp mod">
          <pc:chgData name="Lou Blick" userId="a186491b-bfa1-48d3-978b-324531351867" providerId="ADAL" clId="{E0A7F0CE-EC80-4722-B3EB-AD89F8DABC73}" dt="2023-05-30T17:44:13.228" v="6" actId="20577"/>
          <pc:sldLayoutMkLst>
            <pc:docMk/>
            <pc:sldMasterMk cId="1790270825" sldId="2147484082"/>
            <pc:sldLayoutMk cId="594675651" sldId="2147484170"/>
          </pc:sldLayoutMkLst>
          <pc:spChg chg="mod">
            <ac:chgData name="Lou Blick" userId="a186491b-bfa1-48d3-978b-324531351867" providerId="ADAL" clId="{E0A7F0CE-EC80-4722-B3EB-AD89F8DABC73}" dt="2023-05-30T17:44:13.228" v="6" actId="20577"/>
            <ac:spMkLst>
              <pc:docMk/>
              <pc:sldMasterMk cId="1790270825" sldId="2147484082"/>
              <pc:sldLayoutMk cId="594675651" sldId="2147484170"/>
              <ac:spMk id="10"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169F5B-6A27-450C-917B-FEA5A9D90751}" type="datetime8">
              <a:rPr lang="en-US" smtClean="0">
                <a:latin typeface="Segoe UI" pitchFamily="34" charset="0"/>
              </a:rPr>
              <a:t>6/22/2023 8:39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2.jpeg>
</file>

<file path=ppt/media/image3.png>
</file>

<file path=ppt/media/image4.jpe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101605F0-F4FA-453C-99F4-6D9D6C769866}" type="datetime8">
              <a:rPr lang="en-US" smtClean="0"/>
              <a:t>6/22/2023 8:36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9BE9619-BA64-40C0-8165-016A18E6744E}" type="datetime8">
              <a:rPr lang="en-US" smtClean="0"/>
              <a:t>6/22/2023 8:36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351082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56699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101605F0-F4FA-453C-99F4-6D9D6C76986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6/22/2023 8:36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99342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246A9EF-3626-460F-A60F-CFEBBFCF0906}" type="datetime8">
              <a:rPr lang="en-US" smtClean="0"/>
              <a:t>6/22/2023 8:36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525532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FC54E88E-0A35-46A4-BA16-DDC44FCADBF5}" type="datetime8">
              <a:rPr lang="en-US" smtClean="0"/>
              <a:t>6/22/2023 8:36 AM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791030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14CC677C-75D1-45BC-8FF3-7313E4B8CD7A}" type="datetime8">
              <a:rPr lang="en-US" smtClean="0">
                <a:solidFill>
                  <a:prstClr val="black"/>
                </a:solidFill>
              </a:rPr>
              <a:t>6/22/2023 8:36 AM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26</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10"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Federal</a:t>
            </a:r>
            <a:endParaRPr lang="en-US" sz="2400" dirty="0">
              <a:latin typeface="Segoe UI"/>
            </a:endParaRPr>
          </a:p>
        </p:txBody>
      </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6"/>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5"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7"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1924"/>
            <a:ext cx="1828800" cy="391754"/>
          </a:xfrm>
          <a:prstGeom prst="rect">
            <a:avLst/>
          </a:prstGeom>
        </p:spPr>
      </p:pic>
      <p:sp>
        <p:nvSpPr>
          <p:cNvPr id="6" name="Text Placeholder 2"/>
          <p:cNvSpPr txBox="1">
            <a:spLocks/>
          </p:cNvSpPr>
          <p:nvPr userDrawn="1"/>
        </p:nvSpPr>
        <p:spPr bwMode="auto">
          <a:xfrm>
            <a:off x="366141" y="205459"/>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3" y="6292891"/>
            <a:ext cx="11856403"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5" y="369156"/>
            <a:ext cx="12047835" cy="6081351"/>
          </a:xfrm>
          <a:prstGeom prst="rect">
            <a:avLst/>
          </a:prstGeom>
        </p:spPr>
        <p:txBody>
          <a:bodyPr vert="horz" lIns="93259" tIns="46631" rIns="93259" bIns="46631"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5" b="1">
                <a:solidFill>
                  <a:srgbClr val="000000"/>
                </a:solidFill>
              </a:rPr>
              <a:t>Conditions and Terms of Use</a:t>
            </a:r>
          </a:p>
          <a:p>
            <a:r>
              <a:rPr lang="en-US" sz="1529">
                <a:solidFill>
                  <a:srgbClr val="0A5BBA"/>
                </a:solidFill>
              </a:rPr>
              <a:t>Microsoft Confidential</a:t>
            </a:r>
          </a:p>
          <a:p>
            <a:r>
              <a:rPr lang="en-US" sz="1837">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7">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7">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7">
              <a:solidFill>
                <a:srgbClr val="000000"/>
              </a:solidFill>
            </a:endParaRPr>
          </a:p>
          <a:p>
            <a:r>
              <a:rPr lang="en-US" sz="2345" b="1">
                <a:solidFill>
                  <a:srgbClr val="000000"/>
                </a:solidFill>
              </a:rPr>
              <a:t>Copyright and Trademarks </a:t>
            </a:r>
          </a:p>
          <a:p>
            <a:r>
              <a:rPr lang="en-US" sz="1529">
                <a:solidFill>
                  <a:srgbClr val="0A5BBA"/>
                </a:solidFill>
              </a:rPr>
              <a:t>© 2016 Microsoft Corporation. All rights reserved.</a:t>
            </a:r>
          </a:p>
          <a:p>
            <a:r>
              <a:rPr lang="en-US" sz="1837">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7">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7">
                <a:solidFill>
                  <a:srgbClr val="000000"/>
                </a:solidFill>
              </a:rPr>
              <a:t>For more information, see </a:t>
            </a:r>
            <a:r>
              <a:rPr lang="en-US" sz="1837" b="1">
                <a:solidFill>
                  <a:srgbClr val="000000"/>
                </a:solidFill>
              </a:rPr>
              <a:t>Use of Microsoft Copyrighted Content </a:t>
            </a:r>
            <a:r>
              <a:rPr lang="en-US" sz="1837">
                <a:solidFill>
                  <a:srgbClr val="000000"/>
                </a:solidFill>
              </a:rPr>
              <a:t>at</a:t>
            </a:r>
            <a:br>
              <a:rPr lang="en-US" sz="1837">
                <a:solidFill>
                  <a:srgbClr val="000000"/>
                </a:solidFill>
              </a:rPr>
            </a:br>
            <a:r>
              <a:rPr lang="en-US" sz="1837">
                <a:solidFill>
                  <a:srgbClr val="FF0000"/>
                </a:solidFill>
                <a:hlinkClick r:id="rId2"/>
              </a:rPr>
              <a:t>https://www.microsoft.com/en-us/legal/intellectualproperty/permissions/default.aspx</a:t>
            </a:r>
            <a:r>
              <a:rPr lang="en-US" sz="1837">
                <a:solidFill>
                  <a:srgbClr val="FF0000"/>
                </a:solidFill>
              </a:rPr>
              <a:t> </a:t>
            </a:r>
          </a:p>
          <a:p>
            <a:r>
              <a:rPr lang="en-US" sz="1837">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8225900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8497051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4"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7"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5"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7" y="3955789"/>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0853"/>
            <a:ext cx="1828800" cy="393896"/>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olidFill>
              </a:defRPr>
            </a:lvl1pPr>
          </a:lstStyle>
          <a:p>
            <a:r>
              <a:rPr lang="en-US" dirty="0"/>
              <a:t>Click to edit Master title style</a:t>
            </a:r>
          </a:p>
        </p:txBody>
      </p:sp>
      <p:sp>
        <p:nvSpPr>
          <p:cNvPr id="6" name="Text Placeholder 5"/>
          <p:cNvSpPr>
            <a:spLocks noGrp="1"/>
          </p:cNvSpPr>
          <p:nvPr>
            <p:ph type="body" sz="quarter" idx="10"/>
          </p:nvPr>
        </p:nvSpPr>
        <p:spPr>
          <a:xfrm>
            <a:off x="274638" y="1212850"/>
            <a:ext cx="11887201" cy="1892826"/>
          </a:xfrm>
        </p:spPr>
        <p:txBody>
          <a:bodyPr/>
          <a:lstStyle>
            <a:lvl1pPr marL="225425" indent="-225425">
              <a:buFont typeface="Arial" panose="020B0604020202020204" pitchFamily="34" charset="0"/>
              <a:buChar char="•"/>
              <a:defRPr sz="2800">
                <a:solidFill>
                  <a:schemeClr val="tx1"/>
                </a:solidFill>
                <a:latin typeface="+mj-lt"/>
              </a:defRPr>
            </a:lvl1pPr>
            <a:lvl2pPr marL="461963" indent="-230188">
              <a:buSzPct val="70000"/>
              <a:buFont typeface="Wingdings" panose="05000000000000000000" pitchFamily="2" charset="2"/>
              <a:buChar char="Ø"/>
              <a:defRPr sz="2400">
                <a:latin typeface="+mj-lt"/>
              </a:defRPr>
            </a:lvl2pPr>
            <a:lvl3pPr marL="688975" indent="-228600">
              <a:buFont typeface="Wingdings" panose="05000000000000000000" pitchFamily="2" charset="2"/>
              <a:buChar char="§"/>
              <a:defRPr sz="2000">
                <a:latin typeface="+mj-lt"/>
              </a:defRPr>
            </a:lvl3pPr>
            <a:lvl4pPr marL="914400" indent="-225425">
              <a:buFont typeface="Courier New" panose="02070309020205020404" pitchFamily="49" charset="0"/>
              <a:buChar char="o"/>
              <a:defRPr sz="1800">
                <a:latin typeface="+mj-lt"/>
              </a:defRPr>
            </a:lvl4pPr>
            <a:lvl5pPr marL="1254125" indent="-227013">
              <a:buSzPct val="80000"/>
              <a:buFont typeface="Calibri" panose="020F0502020204030204" pitchFamily="34" charset="0"/>
              <a:buChar char="̶"/>
              <a:defRPr sz="1600">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2" y="6294479"/>
            <a:ext cx="11887199"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74638" y="1212850"/>
            <a:ext cx="11887201" cy="5304908"/>
          </a:xfrm>
        </p:spPr>
        <p:txBody>
          <a:bodyPr>
            <a:noAutofit/>
          </a:bodyPr>
          <a:lstStyle>
            <a:lvl1pPr marL="228600" indent="-228600">
              <a:lnSpc>
                <a:spcPct val="100000"/>
              </a:lnSpc>
              <a:spcBef>
                <a:spcPts val="600"/>
              </a:spcBef>
              <a:spcAft>
                <a:spcPts val="600"/>
              </a:spcAft>
              <a:defRPr sz="2800">
                <a:gradFill>
                  <a:gsLst>
                    <a:gs pos="1250">
                      <a:schemeClr val="tx2"/>
                    </a:gs>
                    <a:gs pos="99000">
                      <a:schemeClr val="tx2"/>
                    </a:gs>
                  </a:gsLst>
                  <a:lin ang="5400000" scaled="0"/>
                </a:gradFill>
              </a:defRPr>
            </a:lvl1pPr>
            <a:lvl2pPr marL="574675" indent="-346075">
              <a:lnSpc>
                <a:spcPct val="100000"/>
              </a:lnSpc>
              <a:spcBef>
                <a:spcPts val="600"/>
              </a:spcBef>
              <a:spcAft>
                <a:spcPts val="600"/>
              </a:spcAft>
              <a:buSzPct val="75000"/>
              <a:buFont typeface="Wingdings" panose="05000000000000000000" pitchFamily="2" charset="2"/>
              <a:buChar char="Ø"/>
              <a:defRPr/>
            </a:lvl2pPr>
            <a:lvl3pPr marL="914400" indent="-228600">
              <a:lnSpc>
                <a:spcPct val="100000"/>
              </a:lnSpc>
              <a:spcBef>
                <a:spcPts val="600"/>
              </a:spcBef>
              <a:spcAft>
                <a:spcPts val="600"/>
              </a:spcAft>
              <a:buSzPct val="80000"/>
              <a:buFont typeface="Calibri" panose="020F0502020204030204" pitchFamily="34" charset="0"/>
              <a:buChar char="̶"/>
              <a:defRPr/>
            </a:lvl3pPr>
            <a:lvl4pPr marL="1143000" indent="-228600">
              <a:lnSpc>
                <a:spcPct val="100000"/>
              </a:lnSpc>
              <a:spcBef>
                <a:spcPts val="600"/>
              </a:spcBef>
              <a:spcAft>
                <a:spcPts val="600"/>
              </a:spcAft>
              <a:buFont typeface="Wingdings" panose="05000000000000000000" pitchFamily="2" charset="2"/>
              <a:buChar char="§"/>
              <a:defRPr/>
            </a:lvl4pPr>
            <a:lvl5pPr marL="1371600" indent="-228600">
              <a:lnSpc>
                <a:spcPct val="100000"/>
              </a:lnSpc>
              <a:spcBef>
                <a:spcPts val="600"/>
              </a:spcBef>
              <a:spcAft>
                <a:spcPts val="600"/>
              </a:spcAft>
              <a:buFont typeface="Courier New" panose="02070309020205020404" pitchFamily="49" charset="0"/>
              <a:buChar char="o"/>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defRPr>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image" Target="../media/image1.png"/><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7"/>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267" r:id="rId24"/>
    <p:sldLayoutId id="2147484268" r:id="rId25"/>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learn.microsoft.com/en-us/azure/cloud-adoption-framework/govern/" TargetMode="External"/><Relationship Id="rId2" Type="http://schemas.openxmlformats.org/officeDocument/2006/relationships/hyperlink" Target="https://learn.microsoft.com/en-us/azure/cloud-adoption-framework/govern/governance-disciplines" TargetMode="External"/><Relationship Id="rId1" Type="http://schemas.openxmlformats.org/officeDocument/2006/relationships/slideLayout" Target="../slideLayouts/slideLayout3.xml"/><Relationship Id="rId4" Type="http://schemas.openxmlformats.org/officeDocument/2006/relationships/hyperlink" Target="https://learn.microsoft.com/en-us/azure/cloud-adoption-framework/govern/cost-management/"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learn.microsoft.com/en-us/azure/cloud-adoption-framework/govern/" TargetMode="External"/><Relationship Id="rId2" Type="http://schemas.openxmlformats.org/officeDocument/2006/relationships/hyperlink" Target="https://learn.microsoft.com/en-us/azure/cloud-adoption-framework/govern/governance-disciplines" TargetMode="External"/><Relationship Id="rId1" Type="http://schemas.openxmlformats.org/officeDocument/2006/relationships/slideLayout" Target="../slideLayouts/slideLayout3.xml"/><Relationship Id="rId4" Type="http://schemas.openxmlformats.org/officeDocument/2006/relationships/hyperlink" Target="https://learn.microsoft.com/en-us/azure/cloud-adoption-framework/govern/security-baseline/"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learn.microsoft.com/en-us/azure/cloud-adoption-framework/govern/" TargetMode="External"/><Relationship Id="rId2" Type="http://schemas.openxmlformats.org/officeDocument/2006/relationships/hyperlink" Target="https://learn.microsoft.com/en-us/azure/cloud-adoption-framework/govern/governance-disciplines" TargetMode="External"/><Relationship Id="rId1" Type="http://schemas.openxmlformats.org/officeDocument/2006/relationships/slideLayout" Target="../slideLayouts/slideLayout3.xml"/><Relationship Id="rId5" Type="http://schemas.openxmlformats.org/officeDocument/2006/relationships/hyperlink" Target="https://learn.microsoft.com/en-us/azure/cloud-adoption-framework/govern/identity-baseline/" TargetMode="External"/><Relationship Id="rId4" Type="http://schemas.openxmlformats.org/officeDocument/2006/relationships/hyperlink" Target="https://learn.microsoft.com/en-us/azure/cloud-adoption-framework/govern/security-baseline/" TargetMode="External"/></Relationships>
</file>

<file path=ppt/slides/_rels/slide13.xml.rels><?xml version="1.0" encoding="UTF-8" standalone="yes"?>
<Relationships xmlns="http://schemas.openxmlformats.org/package/2006/relationships"><Relationship Id="rId2" Type="http://schemas.openxmlformats.org/officeDocument/2006/relationships/hyperlink" Target="https://learn.microsoft.com/en-us/azure/cloud-adoption-framework/govern/resource-consistency/" TargetMode="Externa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hyperlink" Target="https://learn.microsoft.com/en-us/azure/cloud-adoption-framework/govern/deployment-acceleration/" TargetMode="Externa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hyperlink" Target="https://learn.microsoft.com/en-US/azure/aks/best-practices" TargetMode="Externa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hyperlink" Target="https://azure.microsoft.com/en-us/free/" TargetMode="Externa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0" dirty="0">
                <a:cs typeface="Segoe UI"/>
              </a:rPr>
              <a:t>Modernizing Applications with Containers</a:t>
            </a:r>
            <a:endParaRPr lang="en-US" sz="3200" i="1" dirty="0"/>
          </a:p>
        </p:txBody>
      </p:sp>
    </p:spTree>
    <p:extLst>
      <p:ext uri="{BB962C8B-B14F-4D97-AF65-F5344CB8AC3E}">
        <p14:creationId xmlns:p14="http://schemas.microsoft.com/office/powerpoint/2010/main" val="2715238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E4930-FBF2-14AC-147D-DAA5554C127D}"/>
              </a:ext>
            </a:extLst>
          </p:cNvPr>
          <p:cNvSpPr>
            <a:spLocks noGrp="1"/>
          </p:cNvSpPr>
          <p:nvPr>
            <p:ph type="title"/>
          </p:nvPr>
        </p:nvSpPr>
        <p:spPr/>
        <p:txBody>
          <a:bodyPr/>
          <a:lstStyle/>
          <a:p>
            <a:r>
              <a:rPr lang="en-US" dirty="0"/>
              <a:t>Cloud Governance – Cost Management</a:t>
            </a:r>
          </a:p>
        </p:txBody>
      </p:sp>
      <p:sp>
        <p:nvSpPr>
          <p:cNvPr id="3" name="Text Placeholder 2">
            <a:extLst>
              <a:ext uri="{FF2B5EF4-FFF2-40B4-BE49-F238E27FC236}">
                <a16:creationId xmlns:a16="http://schemas.microsoft.com/office/drawing/2014/main" id="{7C647429-BB98-5CC9-9352-66D374DA930B}"/>
              </a:ext>
            </a:extLst>
          </p:cNvPr>
          <p:cNvSpPr>
            <a:spLocks noGrp="1"/>
          </p:cNvSpPr>
          <p:nvPr>
            <p:ph type="body" sz="quarter" idx="10"/>
          </p:nvPr>
        </p:nvSpPr>
        <p:spPr>
          <a:xfrm>
            <a:off x="274638" y="1212850"/>
            <a:ext cx="11887201" cy="4622804"/>
          </a:xfrm>
        </p:spPr>
        <p:txBody>
          <a:bodyPr/>
          <a:lstStyle/>
          <a:p>
            <a:pPr marL="0" indent="0">
              <a:buNone/>
            </a:pPr>
            <a:r>
              <a:rPr lang="en-US" b="0" i="0" dirty="0">
                <a:effectLst/>
              </a:rPr>
              <a:t>The Cost Management discipline is one of the </a:t>
            </a:r>
            <a:r>
              <a:rPr lang="en-US" b="0" i="0" u="none" strike="noStrike" dirty="0">
                <a:effectLst/>
                <a:hlinkClick r:id="rId2">
                  <a:extLst>
                    <a:ext uri="{A12FA001-AC4F-418D-AE19-62706E023703}">
                      <ahyp:hlinkClr xmlns:ahyp="http://schemas.microsoft.com/office/drawing/2018/hyperlinkcolor" val="tx"/>
                    </a:ext>
                  </a:extLst>
                </a:hlinkClick>
              </a:rPr>
              <a:t>Five Disciplines of Cloud Governance</a:t>
            </a:r>
            <a:r>
              <a:rPr lang="en-US" b="0" i="0" dirty="0">
                <a:effectLst/>
              </a:rPr>
              <a:t> within the </a:t>
            </a:r>
            <a:r>
              <a:rPr lang="en-US" b="0" i="0" u="none" strike="noStrike" dirty="0">
                <a:effectLst/>
                <a:hlinkClick r:id="rId3">
                  <a:extLst>
                    <a:ext uri="{A12FA001-AC4F-418D-AE19-62706E023703}">
                      <ahyp:hlinkClr xmlns:ahyp="http://schemas.microsoft.com/office/drawing/2018/hyperlinkcolor" val="tx"/>
                    </a:ext>
                  </a:extLst>
                </a:hlinkClick>
              </a:rPr>
              <a:t>Cloud Adoption Framework governance model</a:t>
            </a:r>
            <a:r>
              <a:rPr lang="en-US" b="0" i="0" dirty="0">
                <a:effectLst/>
              </a:rPr>
              <a:t>. For many customers, governing their costs is a major concern when adopting cloud technologies. Balancing performance demands, adoption pacing, and cloud services costs can be challenging. This is especially relevant during major business transformations that implement cloud technologies. This section outlines the approach to developing a Cost Management discipline as part of a cloud governance strategy.</a:t>
            </a:r>
          </a:p>
          <a:p>
            <a:pPr marL="0" indent="0">
              <a:buNone/>
            </a:pPr>
            <a:endParaRPr lang="en-US" dirty="0"/>
          </a:p>
          <a:p>
            <a:pPr marL="0" indent="0">
              <a:buNone/>
            </a:pPr>
            <a:r>
              <a:rPr lang="en-US" dirty="0"/>
              <a:t>Learn more: </a:t>
            </a:r>
            <a:r>
              <a:rPr lang="en-US" dirty="0">
                <a:hlinkClick r:id="rId4"/>
              </a:rPr>
              <a:t>Cost Management discipline overview - Cloud Adoption Framework | Microsoft Learn</a:t>
            </a:r>
            <a:endParaRPr lang="en-US" dirty="0"/>
          </a:p>
        </p:txBody>
      </p:sp>
    </p:spTree>
    <p:extLst>
      <p:ext uri="{BB962C8B-B14F-4D97-AF65-F5344CB8AC3E}">
        <p14:creationId xmlns:p14="http://schemas.microsoft.com/office/powerpoint/2010/main" val="291151418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5042B-5CDB-A1E1-BBC3-19AD6B1582F4}"/>
              </a:ext>
            </a:extLst>
          </p:cNvPr>
          <p:cNvSpPr>
            <a:spLocks noGrp="1"/>
          </p:cNvSpPr>
          <p:nvPr>
            <p:ph type="title"/>
          </p:nvPr>
        </p:nvSpPr>
        <p:spPr/>
        <p:txBody>
          <a:bodyPr/>
          <a:lstStyle/>
          <a:p>
            <a:r>
              <a:rPr lang="en-US" dirty="0"/>
              <a:t>Cloud Governance – Security Baseline</a:t>
            </a:r>
          </a:p>
        </p:txBody>
      </p:sp>
      <p:sp>
        <p:nvSpPr>
          <p:cNvPr id="3" name="Text Placeholder 2">
            <a:extLst>
              <a:ext uri="{FF2B5EF4-FFF2-40B4-BE49-F238E27FC236}">
                <a16:creationId xmlns:a16="http://schemas.microsoft.com/office/drawing/2014/main" id="{BAE13447-8C3A-508F-DF0B-6554E6F08D9E}"/>
              </a:ext>
            </a:extLst>
          </p:cNvPr>
          <p:cNvSpPr>
            <a:spLocks noGrp="1"/>
          </p:cNvSpPr>
          <p:nvPr>
            <p:ph type="body" sz="quarter" idx="10"/>
          </p:nvPr>
        </p:nvSpPr>
        <p:spPr>
          <a:xfrm>
            <a:off x="274638" y="1212850"/>
            <a:ext cx="11887201" cy="5786199"/>
          </a:xfrm>
        </p:spPr>
        <p:txBody>
          <a:bodyPr/>
          <a:lstStyle/>
          <a:p>
            <a:pPr marL="0" indent="0">
              <a:buNone/>
            </a:pPr>
            <a:r>
              <a:rPr lang="en-US" b="0" i="0" dirty="0">
                <a:effectLst/>
              </a:rPr>
              <a:t>Security baseline is one of the </a:t>
            </a:r>
            <a:r>
              <a:rPr lang="en-US" b="0" i="0" u="none" strike="noStrike" dirty="0">
                <a:effectLst/>
                <a:hlinkClick r:id="rId2">
                  <a:extLst>
                    <a:ext uri="{A12FA001-AC4F-418D-AE19-62706E023703}">
                      <ahyp:hlinkClr xmlns:ahyp="http://schemas.microsoft.com/office/drawing/2018/hyperlinkcolor" val="tx"/>
                    </a:ext>
                  </a:extLst>
                </a:hlinkClick>
              </a:rPr>
              <a:t>Five Disciplines of Cloud Governance</a:t>
            </a:r>
            <a:r>
              <a:rPr lang="en-US" b="0" i="0" dirty="0">
                <a:effectLst/>
              </a:rPr>
              <a:t> within the </a:t>
            </a:r>
            <a:r>
              <a:rPr lang="en-US" b="0" i="0" u="none" strike="noStrike" dirty="0">
                <a:effectLst/>
                <a:hlinkClick r:id="rId3">
                  <a:extLst>
                    <a:ext uri="{A12FA001-AC4F-418D-AE19-62706E023703}">
                      <ahyp:hlinkClr xmlns:ahyp="http://schemas.microsoft.com/office/drawing/2018/hyperlinkcolor" val="tx"/>
                    </a:ext>
                  </a:extLst>
                </a:hlinkClick>
              </a:rPr>
              <a:t>Cloud Adoption Framework governance model</a:t>
            </a:r>
            <a:r>
              <a:rPr lang="en-US" b="0" i="0" dirty="0">
                <a:effectLst/>
              </a:rPr>
              <a:t>. Security is a component of any IT deployment, and the cloud introduces unique security concerns. Many businesses are subject to regulatory requirements that make protecting sensitive data a major organizational priority when considering a cloud transformation. Identifying potential security threats to your cloud environment and establishing processes and procedures for addressing these threats should be a priority for any IT security or cybersecurity team. The Security Baseline discipline ensures technical requirements and security constraints are consistently applied to cloud environments, as those requirements mature.</a:t>
            </a:r>
          </a:p>
          <a:p>
            <a:pPr marL="0" indent="0">
              <a:buNone/>
            </a:pPr>
            <a:endParaRPr lang="en-US" dirty="0"/>
          </a:p>
          <a:p>
            <a:pPr marL="0" indent="0">
              <a:buNone/>
            </a:pPr>
            <a:r>
              <a:rPr lang="en-US" dirty="0"/>
              <a:t>Learn more: </a:t>
            </a:r>
            <a:r>
              <a:rPr lang="en-US" dirty="0">
                <a:hlinkClick r:id="rId4"/>
              </a:rPr>
              <a:t>Security Baseline discipline overview - Cloud Adoption Framework | Microsoft Learn</a:t>
            </a:r>
            <a:endParaRPr lang="en-US" dirty="0"/>
          </a:p>
        </p:txBody>
      </p:sp>
    </p:spTree>
    <p:extLst>
      <p:ext uri="{BB962C8B-B14F-4D97-AF65-F5344CB8AC3E}">
        <p14:creationId xmlns:p14="http://schemas.microsoft.com/office/powerpoint/2010/main" val="195654579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E4D13-F560-4B4A-F26E-3BCAC1CFD194}"/>
              </a:ext>
            </a:extLst>
          </p:cNvPr>
          <p:cNvSpPr>
            <a:spLocks noGrp="1"/>
          </p:cNvSpPr>
          <p:nvPr>
            <p:ph type="title"/>
          </p:nvPr>
        </p:nvSpPr>
        <p:spPr/>
        <p:txBody>
          <a:bodyPr/>
          <a:lstStyle/>
          <a:p>
            <a:r>
              <a:rPr lang="en-US" dirty="0"/>
              <a:t>Cloud Governance – Identity Baseline</a:t>
            </a:r>
          </a:p>
        </p:txBody>
      </p:sp>
      <p:sp>
        <p:nvSpPr>
          <p:cNvPr id="3" name="Text Placeholder 2">
            <a:extLst>
              <a:ext uri="{FF2B5EF4-FFF2-40B4-BE49-F238E27FC236}">
                <a16:creationId xmlns:a16="http://schemas.microsoft.com/office/drawing/2014/main" id="{8AE6780C-A0A2-DF19-9337-19F7F3458323}"/>
              </a:ext>
            </a:extLst>
          </p:cNvPr>
          <p:cNvSpPr>
            <a:spLocks noGrp="1"/>
          </p:cNvSpPr>
          <p:nvPr>
            <p:ph type="body" sz="quarter" idx="10"/>
          </p:nvPr>
        </p:nvSpPr>
        <p:spPr>
          <a:xfrm>
            <a:off x="274638" y="1212850"/>
            <a:ext cx="11887201" cy="4321183"/>
          </a:xfrm>
        </p:spPr>
        <p:txBody>
          <a:bodyPr/>
          <a:lstStyle/>
          <a:p>
            <a:pPr algn="l"/>
            <a:r>
              <a:rPr lang="en-US" b="0" i="0" dirty="0">
                <a:effectLst/>
              </a:rPr>
              <a:t>Identity baseline is one of the </a:t>
            </a:r>
            <a:r>
              <a:rPr lang="en-US" b="0" i="0" u="none" strike="noStrike" dirty="0">
                <a:effectLst/>
                <a:hlinkClick r:id="rId2">
                  <a:extLst>
                    <a:ext uri="{A12FA001-AC4F-418D-AE19-62706E023703}">
                      <ahyp:hlinkClr xmlns:ahyp="http://schemas.microsoft.com/office/drawing/2018/hyperlinkcolor" val="tx"/>
                    </a:ext>
                  </a:extLst>
                </a:hlinkClick>
              </a:rPr>
              <a:t>Five Disciplines of Cloud Governance</a:t>
            </a:r>
            <a:r>
              <a:rPr lang="en-US" b="0" i="0" dirty="0">
                <a:effectLst/>
              </a:rPr>
              <a:t> within the </a:t>
            </a:r>
            <a:r>
              <a:rPr lang="en-US" b="0" i="0" u="none" strike="noStrike" dirty="0">
                <a:effectLst/>
                <a:hlinkClick r:id="rId3">
                  <a:extLst>
                    <a:ext uri="{A12FA001-AC4F-418D-AE19-62706E023703}">
                      <ahyp:hlinkClr xmlns:ahyp="http://schemas.microsoft.com/office/drawing/2018/hyperlinkcolor" val="tx"/>
                    </a:ext>
                  </a:extLst>
                </a:hlinkClick>
              </a:rPr>
              <a:t>Cloud Adoption Framework governance model</a:t>
            </a:r>
            <a:r>
              <a:rPr lang="en-US" b="0" i="0" dirty="0">
                <a:effectLst/>
              </a:rPr>
              <a:t>.</a:t>
            </a:r>
          </a:p>
          <a:p>
            <a:pPr algn="l"/>
            <a:r>
              <a:rPr lang="en-US" b="0" i="0" dirty="0">
                <a:effectLst/>
              </a:rPr>
              <a:t>Identity services provide the core mechanisms supporting access control and organization within IT environments, and the Identity Baseline discipline complements the </a:t>
            </a:r>
            <a:r>
              <a:rPr lang="en-US" b="0" i="0" u="none" strike="noStrike" dirty="0">
                <a:effectLst/>
                <a:hlinkClick r:id="rId4">
                  <a:extLst>
                    <a:ext uri="{A12FA001-AC4F-418D-AE19-62706E023703}">
                      <ahyp:hlinkClr xmlns:ahyp="http://schemas.microsoft.com/office/drawing/2018/hyperlinkcolor" val="tx"/>
                    </a:ext>
                  </a:extLst>
                </a:hlinkClick>
              </a:rPr>
              <a:t>Security Baseline discipline</a:t>
            </a:r>
            <a:r>
              <a:rPr lang="en-US" b="0" i="0" dirty="0">
                <a:effectLst/>
              </a:rPr>
              <a:t> by consistently applying authentication and authorization requirements across cloud adoption efforts.</a:t>
            </a:r>
          </a:p>
          <a:p>
            <a:pPr marL="0" indent="0">
              <a:buNone/>
            </a:pPr>
            <a:endParaRPr lang="en-US" dirty="0"/>
          </a:p>
          <a:p>
            <a:pPr marL="0" indent="0">
              <a:buNone/>
            </a:pPr>
            <a:r>
              <a:rPr lang="en-US" dirty="0"/>
              <a:t>Learn more: </a:t>
            </a:r>
            <a:r>
              <a:rPr lang="en-US" dirty="0">
                <a:solidFill>
                  <a:schemeClr val="tx2">
                    <a:lumMod val="50000"/>
                    <a:lumOff val="50000"/>
                  </a:schemeClr>
                </a:solidFill>
                <a:hlinkClick r:id="rId5">
                  <a:extLst>
                    <a:ext uri="{A12FA001-AC4F-418D-AE19-62706E023703}">
                      <ahyp:hlinkClr xmlns:ahyp="http://schemas.microsoft.com/office/drawing/2018/hyperlinkcolor" val="tx"/>
                    </a:ext>
                  </a:extLst>
                </a:hlinkClick>
              </a:rPr>
              <a:t>Identity Baseline discipline overview - Cloud Adoption Framework | Microsoft Learn</a:t>
            </a:r>
            <a:endParaRPr lang="en-US" dirty="0">
              <a:solidFill>
                <a:schemeClr val="tx2">
                  <a:lumMod val="50000"/>
                  <a:lumOff val="50000"/>
                </a:schemeClr>
              </a:solidFill>
            </a:endParaRPr>
          </a:p>
        </p:txBody>
      </p:sp>
    </p:spTree>
    <p:extLst>
      <p:ext uri="{BB962C8B-B14F-4D97-AF65-F5344CB8AC3E}">
        <p14:creationId xmlns:p14="http://schemas.microsoft.com/office/powerpoint/2010/main" val="145722716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B17C2-5E8C-D95D-A3C2-DC1877422B5D}"/>
              </a:ext>
            </a:extLst>
          </p:cNvPr>
          <p:cNvSpPr>
            <a:spLocks noGrp="1"/>
          </p:cNvSpPr>
          <p:nvPr>
            <p:ph type="title"/>
          </p:nvPr>
        </p:nvSpPr>
        <p:spPr/>
        <p:txBody>
          <a:bodyPr/>
          <a:lstStyle/>
          <a:p>
            <a:r>
              <a:rPr lang="en-US" dirty="0"/>
              <a:t>Cloud Governance - Resource Consistency</a:t>
            </a:r>
          </a:p>
        </p:txBody>
      </p:sp>
      <p:sp>
        <p:nvSpPr>
          <p:cNvPr id="3" name="Text Placeholder 2">
            <a:extLst>
              <a:ext uri="{FF2B5EF4-FFF2-40B4-BE49-F238E27FC236}">
                <a16:creationId xmlns:a16="http://schemas.microsoft.com/office/drawing/2014/main" id="{6EE54104-81E8-F4AE-A92E-9D349629378D}"/>
              </a:ext>
            </a:extLst>
          </p:cNvPr>
          <p:cNvSpPr>
            <a:spLocks noGrp="1"/>
          </p:cNvSpPr>
          <p:nvPr>
            <p:ph type="body" sz="quarter" idx="10"/>
          </p:nvPr>
        </p:nvSpPr>
        <p:spPr>
          <a:xfrm>
            <a:off x="274638" y="1212850"/>
            <a:ext cx="11887201" cy="3847207"/>
          </a:xfrm>
        </p:spPr>
        <p:txBody>
          <a:bodyPr/>
          <a:lstStyle/>
          <a:p>
            <a:pPr marL="0" indent="0">
              <a:buNone/>
            </a:pPr>
            <a:r>
              <a:rPr lang="en-US" dirty="0"/>
              <a:t>Resource consistency is one of the Five Disciplines of Cloud Governance within the Cloud Adoption Framework governance model. This discipline will provide guidance on how to ensure your resources are configured consistently. This consistency will allow your IT operations to discover your resources, include them in recovery solutions, and onboard them into repeatable operations processes.</a:t>
            </a:r>
          </a:p>
          <a:p>
            <a:pPr marL="0" indent="0">
              <a:buNone/>
            </a:pPr>
            <a:endParaRPr lang="en-US" dirty="0"/>
          </a:p>
          <a:p>
            <a:pPr marL="0" indent="0">
              <a:buNone/>
            </a:pPr>
            <a:r>
              <a:rPr lang="en-US" dirty="0"/>
              <a:t>Learn more: </a:t>
            </a:r>
            <a:r>
              <a:rPr lang="en-US" dirty="0">
                <a:hlinkClick r:id="rId2"/>
              </a:rPr>
              <a:t>Resource consistency in the Cloud Adoption Framework for Azure - Cloud Adoption Framework | Microsoft Learn</a:t>
            </a:r>
            <a:endParaRPr lang="en-US" dirty="0"/>
          </a:p>
        </p:txBody>
      </p:sp>
    </p:spTree>
    <p:extLst>
      <p:ext uri="{BB962C8B-B14F-4D97-AF65-F5344CB8AC3E}">
        <p14:creationId xmlns:p14="http://schemas.microsoft.com/office/powerpoint/2010/main" val="230901012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4A5FE-3A18-4251-9EF5-DA0FBA86690B}"/>
              </a:ext>
            </a:extLst>
          </p:cNvPr>
          <p:cNvSpPr>
            <a:spLocks noGrp="1"/>
          </p:cNvSpPr>
          <p:nvPr>
            <p:ph type="title"/>
          </p:nvPr>
        </p:nvSpPr>
        <p:spPr/>
        <p:txBody>
          <a:bodyPr/>
          <a:lstStyle/>
          <a:p>
            <a:r>
              <a:rPr lang="en-US" dirty="0"/>
              <a:t>Cloud Governance - Deployment Acceleration</a:t>
            </a:r>
          </a:p>
        </p:txBody>
      </p:sp>
      <p:sp>
        <p:nvSpPr>
          <p:cNvPr id="3" name="Text Placeholder 2">
            <a:extLst>
              <a:ext uri="{FF2B5EF4-FFF2-40B4-BE49-F238E27FC236}">
                <a16:creationId xmlns:a16="http://schemas.microsoft.com/office/drawing/2014/main" id="{F754E96A-2818-6B71-EB27-D7F131F497F5}"/>
              </a:ext>
            </a:extLst>
          </p:cNvPr>
          <p:cNvSpPr>
            <a:spLocks noGrp="1"/>
          </p:cNvSpPr>
          <p:nvPr>
            <p:ph type="body" sz="quarter" idx="10"/>
          </p:nvPr>
        </p:nvSpPr>
        <p:spPr>
          <a:xfrm>
            <a:off x="274638" y="1212850"/>
            <a:ext cx="11887201" cy="4235006"/>
          </a:xfrm>
        </p:spPr>
        <p:txBody>
          <a:bodyPr/>
          <a:lstStyle/>
          <a:p>
            <a:pPr marL="0" indent="0">
              <a:buNone/>
            </a:pPr>
            <a:r>
              <a:rPr lang="en-US" dirty="0"/>
              <a:t>Deployment acceleration is one of the Five Disciplines of Cloud Governance within the Cloud Adoption Framework governance model. This discipline provides guidance on DevOps processes that will accelerate the deployment of your solutions. Implementing automated deployment and release processes that validate both application functionality and compliance with corporate policies at the onset of a project enables stable, compliant and timely releases.</a:t>
            </a:r>
          </a:p>
          <a:p>
            <a:pPr marL="0" indent="0">
              <a:buNone/>
            </a:pPr>
            <a:endParaRPr lang="en-US" dirty="0"/>
          </a:p>
          <a:p>
            <a:pPr marL="0" indent="0">
              <a:buNone/>
            </a:pPr>
            <a:r>
              <a:rPr lang="en-US" dirty="0"/>
              <a:t>Learn more: </a:t>
            </a:r>
            <a:r>
              <a:rPr lang="en-US" dirty="0">
                <a:hlinkClick r:id="rId2"/>
              </a:rPr>
              <a:t>Deployment Acceleration discipline overview - Cloud Adoption Framework | Microsoft Learn</a:t>
            </a:r>
            <a:endParaRPr lang="en-US" dirty="0"/>
          </a:p>
        </p:txBody>
      </p:sp>
    </p:spTree>
    <p:extLst>
      <p:ext uri="{BB962C8B-B14F-4D97-AF65-F5344CB8AC3E}">
        <p14:creationId xmlns:p14="http://schemas.microsoft.com/office/powerpoint/2010/main" val="454959571"/>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5FA8F-4367-A209-BD0C-D6EFED938AD2}"/>
              </a:ext>
            </a:extLst>
          </p:cNvPr>
          <p:cNvSpPr>
            <a:spLocks noGrp="1"/>
          </p:cNvSpPr>
          <p:nvPr>
            <p:ph type="title"/>
          </p:nvPr>
        </p:nvSpPr>
        <p:spPr>
          <a:xfrm>
            <a:off x="274638" y="2125662"/>
            <a:ext cx="11887201" cy="2178802"/>
          </a:xfrm>
        </p:spPr>
        <p:txBody>
          <a:bodyPr/>
          <a:lstStyle/>
          <a:p>
            <a:r>
              <a:rPr lang="en-US" dirty="0"/>
              <a:t>App Containerization Best Practices</a:t>
            </a:r>
          </a:p>
        </p:txBody>
      </p:sp>
    </p:spTree>
    <p:extLst>
      <p:ext uri="{BB962C8B-B14F-4D97-AF65-F5344CB8AC3E}">
        <p14:creationId xmlns:p14="http://schemas.microsoft.com/office/powerpoint/2010/main" val="406814372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D0BAC-24DA-955D-2121-05F14AFDF403}"/>
              </a:ext>
            </a:extLst>
          </p:cNvPr>
          <p:cNvSpPr>
            <a:spLocks noGrp="1"/>
          </p:cNvSpPr>
          <p:nvPr>
            <p:ph type="title"/>
          </p:nvPr>
        </p:nvSpPr>
        <p:spPr/>
        <p:txBody>
          <a:bodyPr/>
          <a:lstStyle/>
          <a:p>
            <a:r>
              <a:rPr lang="en-US" dirty="0"/>
              <a:t>Use a Hybrid Strategy for App Modernization</a:t>
            </a:r>
          </a:p>
        </p:txBody>
      </p:sp>
      <p:sp>
        <p:nvSpPr>
          <p:cNvPr id="3" name="Text Placeholder 2">
            <a:extLst>
              <a:ext uri="{FF2B5EF4-FFF2-40B4-BE49-F238E27FC236}">
                <a16:creationId xmlns:a16="http://schemas.microsoft.com/office/drawing/2014/main" id="{EF45E8F0-F68A-D9AC-45E2-E9456F3FA7F1}"/>
              </a:ext>
            </a:extLst>
          </p:cNvPr>
          <p:cNvSpPr>
            <a:spLocks noGrp="1"/>
          </p:cNvSpPr>
          <p:nvPr>
            <p:ph type="body" sz="quarter" idx="10"/>
          </p:nvPr>
        </p:nvSpPr>
        <p:spPr>
          <a:xfrm>
            <a:off x="274638" y="1212850"/>
            <a:ext cx="11887201" cy="3287054"/>
          </a:xfrm>
        </p:spPr>
        <p:txBody>
          <a:bodyPr/>
          <a:lstStyle/>
          <a:p>
            <a:pPr marL="0" indent="0">
              <a:buNone/>
            </a:pPr>
            <a:r>
              <a:rPr lang="en-US" dirty="0"/>
              <a:t>Rather than choosing between a “lift-and-shift” approach, where the entire application is bundled as a container and deployed, and completely re-architecting the app, choose a hybrid approach that combines the best of both these worlds. This involves analyzing your applications based on usage patterns and identifying modules that can be decoupled from the application and containerized. You can use conversion tools like Azure Migrate to discover your on-premises applications and provide the information you need for this hybrid approach.</a:t>
            </a:r>
          </a:p>
        </p:txBody>
      </p:sp>
    </p:spTree>
    <p:extLst>
      <p:ext uri="{BB962C8B-B14F-4D97-AF65-F5344CB8AC3E}">
        <p14:creationId xmlns:p14="http://schemas.microsoft.com/office/powerpoint/2010/main" val="3940602752"/>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D6B58-EB72-E744-A89C-9FDFF52D7A72}"/>
              </a:ext>
            </a:extLst>
          </p:cNvPr>
          <p:cNvSpPr>
            <a:spLocks noGrp="1"/>
          </p:cNvSpPr>
          <p:nvPr>
            <p:ph type="title"/>
          </p:nvPr>
        </p:nvSpPr>
        <p:spPr/>
        <p:txBody>
          <a:bodyPr/>
          <a:lstStyle/>
          <a:p>
            <a:r>
              <a:rPr lang="en-US" dirty="0"/>
              <a:t>Use Container Images From Trusted Sources</a:t>
            </a:r>
            <a:br>
              <a:rPr lang="en-US" dirty="0"/>
            </a:br>
            <a:endParaRPr lang="en-US" dirty="0"/>
          </a:p>
        </p:txBody>
      </p:sp>
      <p:sp>
        <p:nvSpPr>
          <p:cNvPr id="3" name="Text Placeholder 2">
            <a:extLst>
              <a:ext uri="{FF2B5EF4-FFF2-40B4-BE49-F238E27FC236}">
                <a16:creationId xmlns:a16="http://schemas.microsoft.com/office/drawing/2014/main" id="{989B724C-D7B9-CAF8-4545-F57B076F9471}"/>
              </a:ext>
            </a:extLst>
          </p:cNvPr>
          <p:cNvSpPr>
            <a:spLocks noGrp="1"/>
          </p:cNvSpPr>
          <p:nvPr>
            <p:ph type="body" sz="quarter" idx="10"/>
          </p:nvPr>
        </p:nvSpPr>
        <p:spPr>
          <a:xfrm>
            <a:off x="274638" y="1212850"/>
            <a:ext cx="11887201" cy="3600986"/>
          </a:xfrm>
        </p:spPr>
        <p:txBody>
          <a:bodyPr/>
          <a:lstStyle/>
          <a:p>
            <a:pPr marL="0" indent="0">
              <a:buNone/>
            </a:pPr>
            <a:r>
              <a:rPr lang="en-US" dirty="0"/>
              <a:t>There are many publicly available container images. </a:t>
            </a:r>
          </a:p>
          <a:p>
            <a:r>
              <a:rPr lang="en-US" dirty="0"/>
              <a:t>Images from untrusted sources are non-verified and may crash the entire environment or introduce security vulnerabilities. </a:t>
            </a:r>
          </a:p>
          <a:p>
            <a:r>
              <a:rPr lang="en-US" dirty="0"/>
              <a:t>Always pull images from official trusted repositories</a:t>
            </a:r>
          </a:p>
          <a:p>
            <a:pPr lvl="1"/>
            <a:r>
              <a:rPr lang="en-US" dirty="0"/>
              <a:t>Docker Hub</a:t>
            </a:r>
          </a:p>
          <a:p>
            <a:pPr lvl="1"/>
            <a:r>
              <a:rPr lang="en-US" dirty="0"/>
              <a:t>Microsoft</a:t>
            </a:r>
          </a:p>
          <a:p>
            <a:pPr lvl="1"/>
            <a:r>
              <a:rPr lang="en-US" dirty="0"/>
              <a:t>Build custom images</a:t>
            </a:r>
          </a:p>
          <a:p>
            <a:r>
              <a:rPr lang="en-US" dirty="0"/>
              <a:t>Use image scanning tools like Microsoft Defender to identify vulnerabilities</a:t>
            </a:r>
          </a:p>
        </p:txBody>
      </p:sp>
    </p:spTree>
    <p:extLst>
      <p:ext uri="{BB962C8B-B14F-4D97-AF65-F5344CB8AC3E}">
        <p14:creationId xmlns:p14="http://schemas.microsoft.com/office/powerpoint/2010/main" val="304090804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AA36B-DF58-9DAF-3CDF-74D712F4A624}"/>
              </a:ext>
            </a:extLst>
          </p:cNvPr>
          <p:cNvSpPr>
            <a:spLocks noGrp="1"/>
          </p:cNvSpPr>
          <p:nvPr>
            <p:ph type="title"/>
          </p:nvPr>
        </p:nvSpPr>
        <p:spPr/>
        <p:txBody>
          <a:bodyPr/>
          <a:lstStyle/>
          <a:p>
            <a:r>
              <a:rPr lang="en-US" dirty="0"/>
              <a:t>Create Self-Contained Container Images</a:t>
            </a:r>
          </a:p>
        </p:txBody>
      </p:sp>
      <p:sp>
        <p:nvSpPr>
          <p:cNvPr id="3" name="Text Placeholder 2">
            <a:extLst>
              <a:ext uri="{FF2B5EF4-FFF2-40B4-BE49-F238E27FC236}">
                <a16:creationId xmlns:a16="http://schemas.microsoft.com/office/drawing/2014/main" id="{F5F14DD0-F851-503A-9714-155D7AFC6B1C}"/>
              </a:ext>
            </a:extLst>
          </p:cNvPr>
          <p:cNvSpPr>
            <a:spLocks noGrp="1"/>
          </p:cNvSpPr>
          <p:nvPr>
            <p:ph type="body" sz="quarter" idx="10"/>
          </p:nvPr>
        </p:nvSpPr>
        <p:spPr>
          <a:xfrm>
            <a:off x="274638" y="1212850"/>
            <a:ext cx="11887201" cy="3157788"/>
          </a:xfrm>
        </p:spPr>
        <p:txBody>
          <a:bodyPr/>
          <a:lstStyle/>
          <a:p>
            <a:pPr marL="0" indent="0">
              <a:buNone/>
            </a:pPr>
            <a:r>
              <a:rPr lang="en-US" dirty="0"/>
              <a:t>Creating self-contained images means that the application and all dependencies of the application, such as libraries and configuration files, are included in the container image. Doing this provides several benefits:</a:t>
            </a:r>
          </a:p>
          <a:p>
            <a:r>
              <a:rPr lang="en-US" dirty="0"/>
              <a:t>Consistent runtime behavior</a:t>
            </a:r>
          </a:p>
          <a:p>
            <a:r>
              <a:rPr lang="en-US" dirty="0"/>
              <a:t>Complete container image portability that allows the container to run on any platform</a:t>
            </a:r>
          </a:p>
          <a:p>
            <a:r>
              <a:rPr lang="en-US" dirty="0"/>
              <a:t>Simple, fast, and straightforward to use </a:t>
            </a:r>
          </a:p>
        </p:txBody>
      </p:sp>
    </p:spTree>
    <p:extLst>
      <p:ext uri="{BB962C8B-B14F-4D97-AF65-F5344CB8AC3E}">
        <p14:creationId xmlns:p14="http://schemas.microsoft.com/office/powerpoint/2010/main" val="1775531246"/>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55378-9044-F143-13E6-A72841C5890A}"/>
              </a:ext>
            </a:extLst>
          </p:cNvPr>
          <p:cNvSpPr>
            <a:spLocks noGrp="1"/>
          </p:cNvSpPr>
          <p:nvPr>
            <p:ph type="title"/>
          </p:nvPr>
        </p:nvSpPr>
        <p:spPr/>
        <p:txBody>
          <a:bodyPr/>
          <a:lstStyle/>
          <a:p>
            <a:r>
              <a:rPr lang="en-US" sz="4400" dirty="0"/>
              <a:t>Include Only Necessary Dependencies in the Build</a:t>
            </a:r>
            <a:br>
              <a:rPr lang="en-US" sz="4400" dirty="0"/>
            </a:br>
            <a:endParaRPr lang="en-US" sz="4400" dirty="0"/>
          </a:p>
        </p:txBody>
      </p:sp>
      <p:sp>
        <p:nvSpPr>
          <p:cNvPr id="3" name="Text Placeholder 2">
            <a:extLst>
              <a:ext uri="{FF2B5EF4-FFF2-40B4-BE49-F238E27FC236}">
                <a16:creationId xmlns:a16="http://schemas.microsoft.com/office/drawing/2014/main" id="{D89E1FF9-8C34-BE46-FC1E-8849E3298E43}"/>
              </a:ext>
            </a:extLst>
          </p:cNvPr>
          <p:cNvSpPr>
            <a:spLocks noGrp="1"/>
          </p:cNvSpPr>
          <p:nvPr>
            <p:ph type="body" sz="quarter" idx="10"/>
          </p:nvPr>
        </p:nvSpPr>
        <p:spPr>
          <a:xfrm>
            <a:off x="274638" y="1212850"/>
            <a:ext cx="11887201" cy="3847207"/>
          </a:xfrm>
        </p:spPr>
        <p:txBody>
          <a:bodyPr/>
          <a:lstStyle/>
          <a:p>
            <a:pPr marL="0" indent="0">
              <a:buNone/>
            </a:pPr>
            <a:r>
              <a:rPr lang="en-US" dirty="0"/>
              <a:t>To keep containers as lightweight as possible, it is important to include only the necessary dependencies.</a:t>
            </a:r>
          </a:p>
          <a:p>
            <a:r>
              <a:rPr lang="en-US" dirty="0"/>
              <a:t>Following the single-responsibility principle (SRP) to write clean, well-structured code focused on a single functionality, as this helps limit the dependency on other application components. </a:t>
            </a:r>
          </a:p>
          <a:p>
            <a:r>
              <a:rPr lang="en-US" dirty="0"/>
              <a:t>Build smaller container images to enable faster uploads and downloads – the smaller an image, the faster it can be downloaded and run. In addition, smaller images can help you lower cloud storage costs and quickly scale up or down in response to application user traffic.</a:t>
            </a:r>
          </a:p>
        </p:txBody>
      </p:sp>
    </p:spTree>
    <p:extLst>
      <p:ext uri="{BB962C8B-B14F-4D97-AF65-F5344CB8AC3E}">
        <p14:creationId xmlns:p14="http://schemas.microsoft.com/office/powerpoint/2010/main" val="3693930653"/>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DE63A-0C12-3450-FEDD-F0C018A964B7}"/>
              </a:ext>
            </a:extLst>
          </p:cNvPr>
          <p:cNvSpPr>
            <a:spLocks noGrp="1"/>
          </p:cNvSpPr>
          <p:nvPr>
            <p:ph type="title"/>
          </p:nvPr>
        </p:nvSpPr>
        <p:spPr/>
        <p:txBody>
          <a:bodyPr/>
          <a:lstStyle/>
          <a:p>
            <a:r>
              <a:rPr lang="en-US" dirty="0"/>
              <a:t>Scan the Source Code for Vulnerabilities</a:t>
            </a:r>
          </a:p>
        </p:txBody>
      </p:sp>
      <p:sp>
        <p:nvSpPr>
          <p:cNvPr id="3" name="Text Placeholder 2">
            <a:extLst>
              <a:ext uri="{FF2B5EF4-FFF2-40B4-BE49-F238E27FC236}">
                <a16:creationId xmlns:a16="http://schemas.microsoft.com/office/drawing/2014/main" id="{87A13D57-12DA-FE1E-22C6-6D62CEDB88C0}"/>
              </a:ext>
            </a:extLst>
          </p:cNvPr>
          <p:cNvSpPr>
            <a:spLocks noGrp="1"/>
          </p:cNvSpPr>
          <p:nvPr>
            <p:ph type="body" sz="quarter" idx="10"/>
          </p:nvPr>
        </p:nvSpPr>
        <p:spPr>
          <a:xfrm>
            <a:off x="274638" y="1212850"/>
            <a:ext cx="11887201" cy="2511457"/>
          </a:xfrm>
        </p:spPr>
        <p:txBody>
          <a:bodyPr/>
          <a:lstStyle/>
          <a:p>
            <a:pPr marL="0" indent="0">
              <a:buNone/>
            </a:pPr>
            <a:r>
              <a:rPr lang="en-US" dirty="0"/>
              <a:t>Use source code analysis tools to determine whether the code contains known security vulnerabilities by downloading the sources of all packages in your images (if possible). Usually, the Docker build is a combination of source code and packages from upstream sources. The specific image comes from a trusted registry. The image could incorporate packages or could originate from single or multiple untrusted sources.</a:t>
            </a:r>
          </a:p>
        </p:txBody>
      </p:sp>
    </p:spTree>
    <p:extLst>
      <p:ext uri="{BB962C8B-B14F-4D97-AF65-F5344CB8AC3E}">
        <p14:creationId xmlns:p14="http://schemas.microsoft.com/office/powerpoint/2010/main" val="329418096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1BB8F-A7D6-6172-867D-E5251F0F5754}"/>
              </a:ext>
            </a:extLst>
          </p:cNvPr>
          <p:cNvSpPr>
            <a:spLocks noGrp="1"/>
          </p:cNvSpPr>
          <p:nvPr>
            <p:ph type="title"/>
          </p:nvPr>
        </p:nvSpPr>
        <p:spPr/>
        <p:txBody>
          <a:bodyPr/>
          <a:lstStyle/>
          <a:p>
            <a:r>
              <a:rPr lang="en-US" dirty="0"/>
              <a:t>Lock Deployed Image Tags</a:t>
            </a:r>
            <a:br>
              <a:rPr lang="en-US" dirty="0"/>
            </a:br>
            <a:endParaRPr lang="en-US" dirty="0"/>
          </a:p>
        </p:txBody>
      </p:sp>
      <p:sp>
        <p:nvSpPr>
          <p:cNvPr id="3" name="Text Placeholder 2">
            <a:extLst>
              <a:ext uri="{FF2B5EF4-FFF2-40B4-BE49-F238E27FC236}">
                <a16:creationId xmlns:a16="http://schemas.microsoft.com/office/drawing/2014/main" id="{24907331-9593-6E7A-DA8F-07692C95FDBE}"/>
              </a:ext>
            </a:extLst>
          </p:cNvPr>
          <p:cNvSpPr>
            <a:spLocks noGrp="1"/>
          </p:cNvSpPr>
          <p:nvPr>
            <p:ph type="body" sz="quarter" idx="10"/>
          </p:nvPr>
        </p:nvSpPr>
        <p:spPr>
          <a:xfrm>
            <a:off x="274638" y="1212850"/>
            <a:ext cx="11887201" cy="3761030"/>
          </a:xfrm>
        </p:spPr>
        <p:txBody>
          <a:bodyPr/>
          <a:lstStyle/>
          <a:p>
            <a:r>
              <a:rPr lang="en-US" dirty="0"/>
              <a:t>As a best practice, lock any deployed image tag, by setting its write-enabled attribute to false. This practice prevents you from inadvertently removing an image from the registry and possibly disrupting your deployments. You can include the locking step in your release pipeline.</a:t>
            </a:r>
          </a:p>
          <a:p>
            <a:r>
              <a:rPr lang="en-US" dirty="0"/>
              <a:t>Locking a deployed image still allows you to remove other, undeployed images from your registry using Azure Container Registry features to maintain your registry. For example, auto-purge </a:t>
            </a:r>
            <a:r>
              <a:rPr lang="en-US"/>
              <a:t>untagged manifests, unlocked </a:t>
            </a:r>
            <a:r>
              <a:rPr lang="en-US" dirty="0"/>
              <a:t>images older than a specified duration, or set a retention policy for untagged manifests.</a:t>
            </a:r>
          </a:p>
        </p:txBody>
      </p:sp>
    </p:spTree>
    <p:extLst>
      <p:ext uri="{BB962C8B-B14F-4D97-AF65-F5344CB8AC3E}">
        <p14:creationId xmlns:p14="http://schemas.microsoft.com/office/powerpoint/2010/main" val="3983944391"/>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EB90F-437A-42FB-F759-063009031D61}"/>
              </a:ext>
            </a:extLst>
          </p:cNvPr>
          <p:cNvSpPr>
            <a:spLocks noGrp="1"/>
          </p:cNvSpPr>
          <p:nvPr>
            <p:ph type="title"/>
          </p:nvPr>
        </p:nvSpPr>
        <p:spPr/>
        <p:txBody>
          <a:bodyPr/>
          <a:lstStyle/>
          <a:p>
            <a:r>
              <a:rPr lang="en-US" dirty="0"/>
              <a:t>Stable Container Image Tagging</a:t>
            </a:r>
          </a:p>
        </p:txBody>
      </p:sp>
      <p:sp>
        <p:nvSpPr>
          <p:cNvPr id="3" name="Text Placeholder 2">
            <a:extLst>
              <a:ext uri="{FF2B5EF4-FFF2-40B4-BE49-F238E27FC236}">
                <a16:creationId xmlns:a16="http://schemas.microsoft.com/office/drawing/2014/main" id="{43576025-8249-EC3F-1A8D-CC56617C4CA7}"/>
              </a:ext>
            </a:extLst>
          </p:cNvPr>
          <p:cNvSpPr>
            <a:spLocks noGrp="1"/>
          </p:cNvSpPr>
          <p:nvPr>
            <p:ph type="body" sz="quarter" idx="10"/>
          </p:nvPr>
        </p:nvSpPr>
        <p:spPr>
          <a:xfrm>
            <a:off x="274638" y="1212851"/>
            <a:ext cx="11887201" cy="5601533"/>
          </a:xfrm>
        </p:spPr>
        <p:txBody>
          <a:bodyPr/>
          <a:lstStyle/>
          <a:p>
            <a:r>
              <a:rPr lang="en-US" sz="2000" dirty="0"/>
              <a:t>Use stable tags to maintain base images for your container builds. Avoid deployments with stable tags, because those tags continue to receive updates and can introduce inconsistencies in production environments.</a:t>
            </a:r>
          </a:p>
          <a:p>
            <a:r>
              <a:rPr lang="en-US" sz="2000" dirty="0"/>
              <a:t>Stable tags mean a developer, or a build system, can continue to pull a specific tag, which continues to get updates. Stable doesn’t mean the contents are frozen. Rather, stable implies the image should be stable for the intent of that version. To stay “stable”, it might be serviced to apply security patches or framework updates. </a:t>
            </a:r>
          </a:p>
          <a:p>
            <a:pPr lvl="1"/>
            <a:r>
              <a:rPr lang="en-US" sz="2000" dirty="0">
                <a:latin typeface="+mn-lt"/>
              </a:rPr>
              <a:t>Example: A framework team ships version 1.0. They know they’ll ship updates, including minor updates. To support stable tags for a given major and minor version, they have two sets of stable tags.</a:t>
            </a:r>
          </a:p>
          <a:p>
            <a:pPr lvl="2"/>
            <a:r>
              <a:rPr lang="en-US" dirty="0">
                <a:latin typeface="+mn-lt"/>
              </a:rPr>
              <a:t>:1 – a stable tag for the major version. 1 represents the “newest” or “latest” 1.* version.</a:t>
            </a:r>
          </a:p>
          <a:p>
            <a:pPr lvl="2"/>
            <a:r>
              <a:rPr lang="en-US" dirty="0">
                <a:latin typeface="+mn-lt"/>
              </a:rPr>
              <a:t>:1.0- a stable tag for version 1.0, allowing a developer to bind to updates of 1.0, and not be rolled forward to 1.1 when it is released.</a:t>
            </a:r>
          </a:p>
          <a:p>
            <a:pPr lvl="1"/>
            <a:r>
              <a:rPr lang="en-US" sz="2000" dirty="0">
                <a:latin typeface="+mn-lt"/>
              </a:rPr>
              <a:t>When base image updates are available, images with the stable tags are updated to the newest digest that represents the most current stable release of that version.</a:t>
            </a:r>
          </a:p>
          <a:p>
            <a:pPr lvl="1"/>
            <a:r>
              <a:rPr lang="en-US" sz="2000" dirty="0">
                <a:latin typeface="+mn-lt"/>
              </a:rPr>
              <a:t>In this case, both the major and minor tags are continually being serviced. From a base image scenario, this allows the image owner to provide serviced images.</a:t>
            </a:r>
          </a:p>
          <a:p>
            <a:endParaRPr lang="en-US" sz="2000" dirty="0"/>
          </a:p>
        </p:txBody>
      </p:sp>
    </p:spTree>
    <p:extLst>
      <p:ext uri="{BB962C8B-B14F-4D97-AF65-F5344CB8AC3E}">
        <p14:creationId xmlns:p14="http://schemas.microsoft.com/office/powerpoint/2010/main" val="920907217"/>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DDB9F-8C68-89F2-DD93-8B62131C3C57}"/>
              </a:ext>
            </a:extLst>
          </p:cNvPr>
          <p:cNvSpPr>
            <a:spLocks noGrp="1"/>
          </p:cNvSpPr>
          <p:nvPr>
            <p:ph type="title"/>
          </p:nvPr>
        </p:nvSpPr>
        <p:spPr/>
        <p:txBody>
          <a:bodyPr/>
          <a:lstStyle/>
          <a:p>
            <a:r>
              <a:rPr lang="en-US" dirty="0"/>
              <a:t>Unique Container Image Tagging</a:t>
            </a:r>
          </a:p>
        </p:txBody>
      </p:sp>
      <p:sp>
        <p:nvSpPr>
          <p:cNvPr id="3" name="Text Placeholder 2">
            <a:extLst>
              <a:ext uri="{FF2B5EF4-FFF2-40B4-BE49-F238E27FC236}">
                <a16:creationId xmlns:a16="http://schemas.microsoft.com/office/drawing/2014/main" id="{9BA7E773-D156-CADE-0644-1E4BE8E07F5E}"/>
              </a:ext>
            </a:extLst>
          </p:cNvPr>
          <p:cNvSpPr>
            <a:spLocks noGrp="1"/>
          </p:cNvSpPr>
          <p:nvPr>
            <p:ph type="body" sz="quarter" idx="10"/>
          </p:nvPr>
        </p:nvSpPr>
        <p:spPr>
          <a:xfrm>
            <a:off x="274638" y="1212850"/>
            <a:ext cx="11887201" cy="5503045"/>
          </a:xfrm>
        </p:spPr>
        <p:txBody>
          <a:bodyPr/>
          <a:lstStyle/>
          <a:p>
            <a:r>
              <a:rPr lang="en-US" sz="1800" dirty="0"/>
              <a:t>Use unique tags for deployments, especially in an environment that could scale on multiple nodes. You likely want deliberate deployments of a consistent version of components. If your container restarts or an orchestrator scales out more instances, your hosts won’t accidentally pull a newer version, inconsistent with the other nodes.</a:t>
            </a:r>
          </a:p>
          <a:p>
            <a:r>
              <a:rPr lang="en-US" sz="1800" dirty="0"/>
              <a:t>Unique tagging simply means that every image pushed to a registry has a unique tag. Tags are not reused. There are several patterns you can follow to generate unique tags, including:</a:t>
            </a:r>
          </a:p>
          <a:p>
            <a:pPr lvl="1"/>
            <a:r>
              <a:rPr lang="en-US" sz="1800" dirty="0">
                <a:latin typeface="+mn-lt"/>
              </a:rPr>
              <a:t>Date-time stamp - This approach is fairly common, since you can clearly tell when the image was built. But, how to correlate it back to your build system? Do you have to find the build that was completed at the same time? What time zone are you in? Are all your build systems calibrated to UTC?</a:t>
            </a:r>
          </a:p>
          <a:p>
            <a:pPr lvl="1"/>
            <a:r>
              <a:rPr lang="en-US" sz="1800" dirty="0">
                <a:latin typeface="+mn-lt"/>
              </a:rPr>
              <a:t>Git commit – This approach works until you start supporting base image updates. If a base image update happens, your build system kicks off with the same Git commit as the previous build. However, the base image has new content. In general, a Git commit provides a semi-stable tag.</a:t>
            </a:r>
          </a:p>
          <a:p>
            <a:pPr lvl="1"/>
            <a:r>
              <a:rPr lang="en-US" sz="1800" dirty="0">
                <a:latin typeface="+mn-lt"/>
              </a:rPr>
              <a:t>Manifest digest - Each container image pushed to a container registry is associated with a manifest, identified by a unique SHA-256 hash, or digest. While unique, the digest is long, difficult to read, and uncorrelated with your build environment.</a:t>
            </a:r>
          </a:p>
          <a:p>
            <a:pPr lvl="1"/>
            <a:r>
              <a:rPr lang="en-US" sz="1800" dirty="0">
                <a:latin typeface="+mn-lt"/>
              </a:rPr>
              <a:t>Build ID - This option may be best since it's likely incremental, and it allows you to correlate back to the specific build to find all the artifacts and logs. However, like a manifest digest, it might be difficult for a human to read.</a:t>
            </a:r>
          </a:p>
          <a:p>
            <a:pPr lvl="1"/>
            <a:r>
              <a:rPr lang="en-US" sz="1800" dirty="0">
                <a:latin typeface="+mn-lt"/>
              </a:rPr>
              <a:t>If your organization has several build systems, prefixing the tag with the build system name is a variation on this option: &lt;build-system&gt;-&lt;build-id&gt;. For example, you could differentiate builds from the API team’s Jenkins build system and the web team's Azure Pipelines build system.</a:t>
            </a:r>
          </a:p>
        </p:txBody>
      </p:sp>
    </p:spTree>
    <p:extLst>
      <p:ext uri="{BB962C8B-B14F-4D97-AF65-F5344CB8AC3E}">
        <p14:creationId xmlns:p14="http://schemas.microsoft.com/office/powerpoint/2010/main" val="15769862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F3D60-1F24-700D-CCC7-DBCF969B6A86}"/>
              </a:ext>
            </a:extLst>
          </p:cNvPr>
          <p:cNvSpPr>
            <a:spLocks noGrp="1"/>
          </p:cNvSpPr>
          <p:nvPr>
            <p:ph type="title"/>
          </p:nvPr>
        </p:nvSpPr>
        <p:spPr>
          <a:xfrm>
            <a:off x="274638" y="2125662"/>
            <a:ext cx="11887201" cy="2178802"/>
          </a:xfrm>
        </p:spPr>
        <p:txBody>
          <a:bodyPr/>
          <a:lstStyle/>
          <a:p>
            <a:r>
              <a:rPr lang="en-US" dirty="0"/>
              <a:t>Azure Kubernetes Best Practices</a:t>
            </a:r>
          </a:p>
        </p:txBody>
      </p:sp>
    </p:spTree>
    <p:extLst>
      <p:ext uri="{BB962C8B-B14F-4D97-AF65-F5344CB8AC3E}">
        <p14:creationId xmlns:p14="http://schemas.microsoft.com/office/powerpoint/2010/main" val="3336897813"/>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15762-4272-DE9E-BFFD-F1A2920B2C58}"/>
              </a:ext>
            </a:extLst>
          </p:cNvPr>
          <p:cNvSpPr>
            <a:spLocks noGrp="1"/>
          </p:cNvSpPr>
          <p:nvPr>
            <p:ph type="title"/>
          </p:nvPr>
        </p:nvSpPr>
        <p:spPr/>
        <p:txBody>
          <a:bodyPr/>
          <a:lstStyle/>
          <a:p>
            <a:r>
              <a:rPr lang="en-US" dirty="0"/>
              <a:t>Microsoft Azure Kubernetes Best Practices</a:t>
            </a:r>
          </a:p>
        </p:txBody>
      </p:sp>
      <p:sp>
        <p:nvSpPr>
          <p:cNvPr id="3" name="Text Placeholder 2">
            <a:extLst>
              <a:ext uri="{FF2B5EF4-FFF2-40B4-BE49-F238E27FC236}">
                <a16:creationId xmlns:a16="http://schemas.microsoft.com/office/drawing/2014/main" id="{23212518-03FD-22C9-D5D6-08245E1C44A5}"/>
              </a:ext>
            </a:extLst>
          </p:cNvPr>
          <p:cNvSpPr>
            <a:spLocks noGrp="1"/>
          </p:cNvSpPr>
          <p:nvPr>
            <p:ph type="body" sz="quarter" idx="10"/>
          </p:nvPr>
        </p:nvSpPr>
        <p:spPr>
          <a:xfrm>
            <a:off x="274638" y="1212850"/>
            <a:ext cx="11887201" cy="4616648"/>
          </a:xfrm>
        </p:spPr>
        <p:txBody>
          <a:bodyPr/>
          <a:lstStyle/>
          <a:p>
            <a:pPr marL="0" indent="0">
              <a:buNone/>
            </a:pPr>
            <a:r>
              <a:rPr lang="en-US" sz="2400" dirty="0"/>
              <a:t>Building and running applications successfully in Azure Kubernetes Service (AKS) requires understanding and implementation of some key concepts, including:</a:t>
            </a:r>
          </a:p>
          <a:p>
            <a:r>
              <a:rPr lang="en-US" sz="2400" dirty="0"/>
              <a:t>Multi-tenancy and scheduler features.</a:t>
            </a:r>
          </a:p>
          <a:p>
            <a:r>
              <a:rPr lang="en-US" sz="2400" dirty="0"/>
              <a:t>Cluster and pod security.</a:t>
            </a:r>
          </a:p>
          <a:p>
            <a:r>
              <a:rPr lang="en-US" sz="2400" dirty="0"/>
              <a:t>Business continuity and disaster recovery.</a:t>
            </a:r>
          </a:p>
          <a:p>
            <a:pPr marL="0" indent="0">
              <a:buNone/>
            </a:pPr>
            <a:r>
              <a:rPr lang="en-US" sz="2400" dirty="0"/>
              <a:t>The AKS product group, engineering teams, and field teams (including global black belts [GBBs]) contributed to, wrote, and grouped the best practices and conceptual articles. Their purpose is to help cluster operators and developers better understand the concepts above and implement the appropriate features.</a:t>
            </a:r>
          </a:p>
          <a:p>
            <a:pPr marL="0" indent="0">
              <a:buNone/>
            </a:pPr>
            <a:endParaRPr lang="en-US" sz="2400" dirty="0"/>
          </a:p>
          <a:p>
            <a:pPr marL="0" indent="0">
              <a:buNone/>
            </a:pPr>
            <a:r>
              <a:rPr lang="en-US" sz="2400" dirty="0"/>
              <a:t>Learn more: </a:t>
            </a:r>
            <a:r>
              <a:rPr lang="en-US" sz="2400" dirty="0">
                <a:hlinkClick r:id="rId2"/>
              </a:rPr>
              <a:t>Best practices for Azure Kubernetes Service (AKS) - Azure Kubernetes Service | Microsoft Learn</a:t>
            </a:r>
            <a:endParaRPr lang="en-US" sz="2400" dirty="0"/>
          </a:p>
        </p:txBody>
      </p:sp>
    </p:spTree>
    <p:extLst>
      <p:ext uri="{BB962C8B-B14F-4D97-AF65-F5344CB8AC3E}">
        <p14:creationId xmlns:p14="http://schemas.microsoft.com/office/powerpoint/2010/main" val="2528164048"/>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83957E-F060-4856-8FF7-361888EDAD3F}"/>
              </a:ext>
            </a:extLst>
          </p:cNvPr>
          <p:cNvSpPr>
            <a:spLocks noGrp="1"/>
          </p:cNvSpPr>
          <p:nvPr>
            <p:ph type="title"/>
          </p:nvPr>
        </p:nvSpPr>
        <p:spPr>
          <a:xfrm>
            <a:off x="274639" y="1241426"/>
            <a:ext cx="6364224" cy="5067798"/>
          </a:xfrm>
        </p:spPr>
        <p:txBody>
          <a:bodyPr/>
          <a:lstStyle/>
          <a:p>
            <a:pPr>
              <a:lnSpc>
                <a:spcPts val="3500"/>
              </a:lnSpc>
            </a:pPr>
            <a:r>
              <a:rPr lang="en-US" sz="2800" b="1" dirty="0"/>
              <a:t>Day 1</a:t>
            </a:r>
            <a:br>
              <a:rPr lang="en-US" sz="2400" b="1" dirty="0"/>
            </a:br>
            <a:r>
              <a:rPr lang="en-US" sz="2000" b="1" dirty="0">
                <a:solidFill>
                  <a:schemeClr val="tx1"/>
                </a:solidFill>
              </a:rPr>
              <a:t>Module 1:</a:t>
            </a:r>
            <a:r>
              <a:rPr lang="en-US" sz="2000" b="1" dirty="0">
                <a:solidFill>
                  <a:schemeClr val="tx1"/>
                </a:solidFill>
                <a:ea typeface="Times New Roman" panose="02020603050405020304" pitchFamily="18" charset="0"/>
                <a:cs typeface="Times New Roman" panose="02020603050405020304" pitchFamily="18" charset="0"/>
              </a:rPr>
              <a:t> </a:t>
            </a:r>
            <a:r>
              <a:rPr lang="en-US" sz="2000" dirty="0">
                <a:solidFill>
                  <a:schemeClr val="tx1"/>
                </a:solidFill>
              </a:rPr>
              <a:t>Introduction to Containers</a:t>
            </a:r>
            <a:br>
              <a:rPr lang="en-US" sz="2000" dirty="0">
                <a:solidFill>
                  <a:schemeClr val="accent3"/>
                </a:solidFill>
              </a:rPr>
            </a:br>
            <a:r>
              <a:rPr lang="en-US" sz="2000" b="1" dirty="0">
                <a:solidFill>
                  <a:schemeClr val="tx1"/>
                </a:solidFill>
              </a:rPr>
              <a:t>Module 2: </a:t>
            </a:r>
            <a:r>
              <a:rPr lang="en-US" sz="2000" dirty="0">
                <a:solidFill>
                  <a:schemeClr val="tx1"/>
                </a:solidFill>
              </a:rPr>
              <a:t>Assessing the App and Environment</a:t>
            </a:r>
            <a:br>
              <a:rPr lang="en-US" sz="2000" dirty="0">
                <a:solidFill>
                  <a:schemeClr val="tx1"/>
                </a:solidFill>
              </a:rPr>
            </a:br>
            <a:r>
              <a:rPr lang="en-US" sz="2000" b="1" dirty="0">
                <a:solidFill>
                  <a:schemeClr val="tx1"/>
                </a:solidFill>
              </a:rPr>
              <a:t>Module 3:</a:t>
            </a:r>
            <a:r>
              <a:rPr lang="en-US" sz="2000" dirty="0">
                <a:solidFill>
                  <a:schemeClr val="tx1"/>
                </a:solidFill>
              </a:rPr>
              <a:t> Containerizing the App</a:t>
            </a:r>
            <a:br>
              <a:rPr lang="en-US" sz="2000" dirty="0"/>
            </a:br>
            <a:br>
              <a:rPr lang="en-US" sz="2000" dirty="0"/>
            </a:br>
            <a:r>
              <a:rPr lang="en-US" sz="2800" b="1" dirty="0"/>
              <a:t>Day 2</a:t>
            </a:r>
            <a:br>
              <a:rPr lang="en-US" sz="2400" b="1" dirty="0">
                <a:solidFill>
                  <a:srgbClr val="000000"/>
                </a:solidFill>
                <a:cs typeface="Times New Roman" panose="02020603050405020304" pitchFamily="18" charset="0"/>
              </a:rPr>
            </a:br>
            <a:r>
              <a:rPr lang="en-US" sz="2000" b="1" dirty="0"/>
              <a:t>Module 4:</a:t>
            </a:r>
            <a:r>
              <a:rPr lang="en-US" sz="2000" dirty="0"/>
              <a:t> Preparing the App for AKS Deployment</a:t>
            </a:r>
            <a:br>
              <a:rPr lang="en-US" sz="2400" dirty="0"/>
            </a:br>
            <a:br>
              <a:rPr lang="en-US" sz="2400" dirty="0"/>
            </a:br>
            <a:r>
              <a:rPr lang="en-US" sz="2800" b="1" dirty="0"/>
              <a:t>Day 3</a:t>
            </a:r>
            <a:br>
              <a:rPr lang="en-US" sz="2400" b="1" dirty="0"/>
            </a:br>
            <a:r>
              <a:rPr lang="en-US" sz="2000" b="1" dirty="0"/>
              <a:t>Module 5:</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Deploying the App to AKS</a:t>
            </a:r>
            <a:br>
              <a:rPr lang="en-US" sz="2000" dirty="0"/>
            </a:br>
            <a:r>
              <a:rPr lang="en-US" sz="2000" b="1" dirty="0">
                <a:solidFill>
                  <a:schemeClr val="accent3"/>
                </a:solidFill>
              </a:rPr>
              <a:t>Module 6: Best Practices and Tips</a:t>
            </a:r>
          </a:p>
        </p:txBody>
      </p:sp>
      <p:sp>
        <p:nvSpPr>
          <p:cNvPr id="8" name="Title 3">
            <a:extLst>
              <a:ext uri="{FF2B5EF4-FFF2-40B4-BE49-F238E27FC236}">
                <a16:creationId xmlns:a16="http://schemas.microsoft.com/office/drawing/2014/main" id="{216EF961-8DC2-4694-9929-CDBCF35F064A}"/>
              </a:ext>
            </a:extLst>
          </p:cNvPr>
          <p:cNvSpPr txBox="1">
            <a:spLocks/>
          </p:cNvSpPr>
          <p:nvPr/>
        </p:nvSpPr>
        <p:spPr>
          <a:xfrm>
            <a:off x="274640" y="0"/>
            <a:ext cx="5801305" cy="1098762"/>
          </a:xfrm>
          <a:prstGeom prst="rect">
            <a:avLst/>
          </a:prstGeom>
        </p:spPr>
        <p:txBody>
          <a:bodyPr vert="horz" wrap="square" lIns="146304" tIns="91440" rIns="146304" bIns="91440" rtlCol="0" anchor="t">
            <a:spAutoFit/>
          </a:bodyPr>
          <a:lstStyle>
            <a:lvl1pPr algn="l" defTabSz="932597" rtl="0" eaLnBrk="1" latinLnBrk="0" hangingPunct="1">
              <a:lnSpc>
                <a:spcPct val="90000"/>
              </a:lnSpc>
              <a:spcBef>
                <a:spcPct val="0"/>
              </a:spcBef>
              <a:buNone/>
              <a:defRPr lang="en-US" sz="6600" b="0" kern="1200" cap="none" spc="-101"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97" rtl="0" eaLnBrk="1" fontAlgn="auto" latinLnBrk="0" hangingPunct="1">
              <a:lnSpc>
                <a:spcPct val="90000"/>
              </a:lnSpc>
              <a:spcBef>
                <a:spcPct val="0"/>
              </a:spcBef>
              <a:spcAft>
                <a:spcPts val="0"/>
              </a:spcAft>
              <a:buClrTx/>
              <a:buSzTx/>
              <a:buFontTx/>
              <a:buNone/>
              <a:tabLst/>
              <a:defRPr/>
            </a:pPr>
            <a:r>
              <a:rPr kumimoji="0" lang="en-US" sz="6600" i="0" u="none" strike="noStrike" kern="1200" cap="none" spc="-101" normalizeH="0" baseline="0" noProof="0" dirty="0">
                <a:ln w="3175">
                  <a:noFill/>
                </a:ln>
                <a:gradFill>
                  <a:gsLst>
                    <a:gs pos="1250">
                      <a:srgbClr val="505050"/>
                    </a:gs>
                    <a:gs pos="100000">
                      <a:srgbClr val="505050"/>
                    </a:gs>
                  </a:gsLst>
                  <a:lin ang="5400000" scaled="0"/>
                </a:gradFill>
                <a:effectLst/>
                <a:uLnTx/>
                <a:uFillTx/>
                <a:latin typeface="Segoe UI Light"/>
                <a:ea typeface="+mn-ea"/>
                <a:cs typeface="Segoe UI" pitchFamily="34" charset="0"/>
              </a:rPr>
              <a:t>Agenda</a:t>
            </a:r>
          </a:p>
        </p:txBody>
      </p:sp>
      <p:pic>
        <p:nvPicPr>
          <p:cNvPr id="6" name="Picture Placeholder 5" descr="A group of people in a room&#10;&#10;Description automatically generated">
            <a:extLst>
              <a:ext uri="{FF2B5EF4-FFF2-40B4-BE49-F238E27FC236}">
                <a16:creationId xmlns:a16="http://schemas.microsoft.com/office/drawing/2014/main" id="{D99596EA-7FC3-4724-8866-A83C2206B2E3}"/>
              </a:ext>
            </a:extLst>
          </p:cNvPr>
          <p:cNvPicPr>
            <a:picLocks noGrp="1" noChangeAspect="1"/>
          </p:cNvPicPr>
          <p:nvPr>
            <p:ph type="pic" sz="quarter" idx="10"/>
          </p:nvPr>
        </p:nvPicPr>
        <p:blipFill>
          <a:blip r:embed="rId3"/>
          <a:srcRect l="20367" r="20367"/>
          <a:stretch>
            <a:fillRect/>
          </a:stretch>
        </p:blipFill>
        <p:spPr>
          <a:xfrm>
            <a:off x="6635170" y="3"/>
            <a:ext cx="5801305" cy="6992587"/>
          </a:xfrm>
        </p:spPr>
      </p:pic>
    </p:spTree>
    <p:extLst>
      <p:ext uri="{BB962C8B-B14F-4D97-AF65-F5344CB8AC3E}">
        <p14:creationId xmlns:p14="http://schemas.microsoft.com/office/powerpoint/2010/main" val="218878662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1" dirty="0"/>
              <a:t>Module 6: Best Practices and Tips</a:t>
            </a:r>
            <a:br>
              <a:rPr lang="en-US" sz="4001" dirty="0"/>
            </a:br>
            <a:br>
              <a:rPr lang="en-US" sz="4001" dirty="0"/>
            </a:br>
            <a:endParaRPr lang="en-US" sz="3200" i="1" dirty="0"/>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394165"/>
            <a:ext cx="11887201" cy="5142287"/>
          </a:xfrm>
        </p:spPr>
        <p:txBody>
          <a:bodyPr vert="horz" wrap="square" lIns="146303" tIns="91441" rIns="146303" bIns="91441" rtlCol="0" anchor="t">
            <a:noAutofit/>
          </a:bodyPr>
          <a:lstStyle/>
          <a:p>
            <a:pPr marL="342265" indent="-342265">
              <a:lnSpc>
                <a:spcPct val="100000"/>
              </a:lnSpc>
              <a:spcBef>
                <a:spcPts val="1200"/>
              </a:spcBef>
              <a:spcAft>
                <a:spcPts val="600"/>
              </a:spcAft>
            </a:pPr>
            <a:r>
              <a:rPr lang="en-US" dirty="0"/>
              <a:t>Learn general best practices</a:t>
            </a:r>
          </a:p>
          <a:p>
            <a:pPr marL="342265" indent="-342265">
              <a:lnSpc>
                <a:spcPct val="100000"/>
              </a:lnSpc>
              <a:spcBef>
                <a:spcPts val="1200"/>
              </a:spcBef>
              <a:spcAft>
                <a:spcPts val="600"/>
              </a:spcAft>
            </a:pPr>
            <a:r>
              <a:rPr lang="en-US" dirty="0"/>
              <a:t>Learn about the Cloud Adoption Framework</a:t>
            </a:r>
          </a:p>
          <a:p>
            <a:pPr marL="342265" indent="-342265">
              <a:lnSpc>
                <a:spcPct val="100000"/>
              </a:lnSpc>
              <a:spcBef>
                <a:spcPts val="1200"/>
              </a:spcBef>
              <a:spcAft>
                <a:spcPts val="600"/>
              </a:spcAft>
            </a:pPr>
            <a:r>
              <a:rPr lang="en-US" dirty="0"/>
              <a:t>Learn best practices for containerizing a project</a:t>
            </a:r>
          </a:p>
          <a:p>
            <a:pPr marL="342265" indent="-342265">
              <a:lnSpc>
                <a:spcPct val="100000"/>
              </a:lnSpc>
              <a:spcBef>
                <a:spcPts val="1200"/>
              </a:spcBef>
              <a:spcAft>
                <a:spcPts val="600"/>
              </a:spcAft>
            </a:pPr>
            <a:r>
              <a:rPr lang="en-US" dirty="0"/>
              <a:t>Learn best practice for container registries</a:t>
            </a:r>
          </a:p>
          <a:p>
            <a:pPr marL="342265" indent="-342265">
              <a:lnSpc>
                <a:spcPct val="100000"/>
              </a:lnSpc>
              <a:spcBef>
                <a:spcPts val="1200"/>
              </a:spcBef>
              <a:spcAft>
                <a:spcPts val="600"/>
              </a:spcAft>
            </a:pPr>
            <a:r>
              <a:rPr lang="en-US" dirty="0"/>
              <a:t>Learn best practice for AKS</a:t>
            </a:r>
          </a:p>
        </p:txBody>
      </p:sp>
      <p:sp>
        <p:nvSpPr>
          <p:cNvPr id="2" name="Title 1"/>
          <p:cNvSpPr>
            <a:spLocks noGrp="1"/>
          </p:cNvSpPr>
          <p:nvPr>
            <p:ph type="title"/>
          </p:nvPr>
        </p:nvSpPr>
        <p:spPr/>
        <p:txBody>
          <a:bodyPr/>
          <a:lstStyle/>
          <a:p>
            <a:r>
              <a:rPr lang="en-US" dirty="0">
                <a:solidFill>
                  <a:schemeClr val="accent3"/>
                </a:solidFill>
              </a:rPr>
              <a:t>Module 6: Objectives</a:t>
            </a:r>
            <a:endParaRPr lang="en-US" sz="4001" dirty="0">
              <a:solidFill>
                <a:schemeClr val="accent3"/>
              </a:solidFill>
            </a:endParaRPr>
          </a:p>
        </p:txBody>
      </p:sp>
    </p:spTree>
    <p:extLst>
      <p:ext uri="{BB962C8B-B14F-4D97-AF65-F5344CB8AC3E}">
        <p14:creationId xmlns:p14="http://schemas.microsoft.com/office/powerpoint/2010/main" val="3581938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0954D-ECDD-D09A-CD4E-8D0859511D6E}"/>
              </a:ext>
            </a:extLst>
          </p:cNvPr>
          <p:cNvSpPr>
            <a:spLocks noGrp="1"/>
          </p:cNvSpPr>
          <p:nvPr>
            <p:ph type="title"/>
          </p:nvPr>
        </p:nvSpPr>
        <p:spPr/>
        <p:txBody>
          <a:bodyPr/>
          <a:lstStyle/>
          <a:p>
            <a:r>
              <a:rPr lang="en-US" dirty="0"/>
              <a:t>General Best Practices</a:t>
            </a:r>
          </a:p>
        </p:txBody>
      </p:sp>
    </p:spTree>
    <p:extLst>
      <p:ext uri="{BB962C8B-B14F-4D97-AF65-F5344CB8AC3E}">
        <p14:creationId xmlns:p14="http://schemas.microsoft.com/office/powerpoint/2010/main" val="413429232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E46A-6D39-C382-DE21-FF9CA88C9E6A}"/>
              </a:ext>
            </a:extLst>
          </p:cNvPr>
          <p:cNvSpPr>
            <a:spLocks noGrp="1"/>
          </p:cNvSpPr>
          <p:nvPr>
            <p:ph type="title"/>
          </p:nvPr>
        </p:nvSpPr>
        <p:spPr/>
        <p:txBody>
          <a:bodyPr/>
          <a:lstStyle/>
          <a:p>
            <a:r>
              <a:rPr lang="en-US" dirty="0"/>
              <a:t>General Best Practices</a:t>
            </a:r>
          </a:p>
        </p:txBody>
      </p:sp>
      <p:sp>
        <p:nvSpPr>
          <p:cNvPr id="3" name="Text Placeholder 2">
            <a:extLst>
              <a:ext uri="{FF2B5EF4-FFF2-40B4-BE49-F238E27FC236}">
                <a16:creationId xmlns:a16="http://schemas.microsoft.com/office/drawing/2014/main" id="{28710BA7-F1A7-3701-91A6-12BBD4076ED0}"/>
              </a:ext>
            </a:extLst>
          </p:cNvPr>
          <p:cNvSpPr>
            <a:spLocks noGrp="1"/>
          </p:cNvSpPr>
          <p:nvPr>
            <p:ph type="body" sz="quarter" idx="10"/>
          </p:nvPr>
        </p:nvSpPr>
        <p:spPr>
          <a:xfrm>
            <a:off x="274638" y="1212850"/>
            <a:ext cx="11887201" cy="3871829"/>
          </a:xfrm>
        </p:spPr>
        <p:txBody>
          <a:bodyPr/>
          <a:lstStyle/>
          <a:p>
            <a:r>
              <a:rPr lang="en-US" dirty="0"/>
              <a:t>Create an Azure lab environment in Azure Commercial</a:t>
            </a:r>
          </a:p>
          <a:p>
            <a:pPr lvl="1"/>
            <a:r>
              <a:rPr lang="en-US" dirty="0"/>
              <a:t>Provides unfettered access to Azure services</a:t>
            </a:r>
          </a:p>
          <a:p>
            <a:pPr lvl="1"/>
            <a:r>
              <a:rPr lang="en-US" dirty="0"/>
              <a:t>Accelerates learning by providing a “playground” to test new services and </a:t>
            </a:r>
            <a:r>
              <a:rPr lang="en-US" dirty="0" err="1"/>
              <a:t>solutons</a:t>
            </a:r>
            <a:endParaRPr lang="en-US" dirty="0"/>
          </a:p>
          <a:p>
            <a:pPr lvl="1"/>
            <a:r>
              <a:rPr lang="en-US" dirty="0"/>
              <a:t>Non-attributable to your organization</a:t>
            </a:r>
          </a:p>
          <a:p>
            <a:pPr lvl="1"/>
            <a:r>
              <a:rPr lang="en-US" dirty="0"/>
              <a:t>Does not use real-world data</a:t>
            </a:r>
          </a:p>
          <a:p>
            <a:r>
              <a:rPr lang="en-US" dirty="0"/>
              <a:t>Create personal Azure account to experiment and complete self-learning exercises</a:t>
            </a:r>
          </a:p>
          <a:p>
            <a:pPr lvl="1"/>
            <a:r>
              <a:rPr lang="en-US" dirty="0"/>
              <a:t>New accounts receive a $200 credit</a:t>
            </a:r>
          </a:p>
          <a:p>
            <a:pPr lvl="1"/>
            <a:r>
              <a:rPr lang="en-US">
                <a:hlinkClick r:id="rId2"/>
              </a:rPr>
              <a:t>Create Your Azure Free Account Today | Microsoft Azure</a:t>
            </a:r>
            <a:endParaRPr lang="en-US" dirty="0"/>
          </a:p>
        </p:txBody>
      </p:sp>
    </p:spTree>
    <p:extLst>
      <p:ext uri="{BB962C8B-B14F-4D97-AF65-F5344CB8AC3E}">
        <p14:creationId xmlns:p14="http://schemas.microsoft.com/office/powerpoint/2010/main" val="167332999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79D58-D43A-CF2C-9EA2-DA9B431F638F}"/>
              </a:ext>
            </a:extLst>
          </p:cNvPr>
          <p:cNvSpPr>
            <a:spLocks noGrp="1"/>
          </p:cNvSpPr>
          <p:nvPr>
            <p:ph type="title"/>
          </p:nvPr>
        </p:nvSpPr>
        <p:spPr>
          <a:xfrm>
            <a:off x="274638" y="2125662"/>
            <a:ext cx="11887201" cy="2178802"/>
          </a:xfrm>
        </p:spPr>
        <p:txBody>
          <a:bodyPr/>
          <a:lstStyle/>
          <a:p>
            <a:r>
              <a:rPr lang="en-US" dirty="0"/>
              <a:t>Cloud Governance Best Practices</a:t>
            </a:r>
          </a:p>
        </p:txBody>
      </p:sp>
    </p:spTree>
    <p:extLst>
      <p:ext uri="{BB962C8B-B14F-4D97-AF65-F5344CB8AC3E}">
        <p14:creationId xmlns:p14="http://schemas.microsoft.com/office/powerpoint/2010/main" val="121907892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91E45-B8BB-6E84-6234-78626E1472A5}"/>
              </a:ext>
            </a:extLst>
          </p:cNvPr>
          <p:cNvSpPr>
            <a:spLocks noGrp="1"/>
          </p:cNvSpPr>
          <p:nvPr>
            <p:ph type="title"/>
          </p:nvPr>
        </p:nvSpPr>
        <p:spPr/>
        <p:txBody>
          <a:bodyPr/>
          <a:lstStyle/>
          <a:p>
            <a:r>
              <a:rPr lang="en-US" dirty="0"/>
              <a:t>Cloud Governance</a:t>
            </a:r>
          </a:p>
        </p:txBody>
      </p:sp>
      <p:sp>
        <p:nvSpPr>
          <p:cNvPr id="3" name="Text Placeholder 2">
            <a:extLst>
              <a:ext uri="{FF2B5EF4-FFF2-40B4-BE49-F238E27FC236}">
                <a16:creationId xmlns:a16="http://schemas.microsoft.com/office/drawing/2014/main" id="{5836FE8C-1F8F-C093-E089-BECC35D3D018}"/>
              </a:ext>
            </a:extLst>
          </p:cNvPr>
          <p:cNvSpPr>
            <a:spLocks noGrp="1"/>
          </p:cNvSpPr>
          <p:nvPr>
            <p:ph type="body" sz="quarter" idx="10"/>
          </p:nvPr>
        </p:nvSpPr>
        <p:spPr>
          <a:xfrm>
            <a:off x="274638" y="1212850"/>
            <a:ext cx="11887201" cy="3330142"/>
          </a:xfrm>
        </p:spPr>
        <p:txBody>
          <a:bodyPr/>
          <a:lstStyle/>
          <a:p>
            <a:pPr marL="0" indent="0">
              <a:buNone/>
            </a:pPr>
            <a:r>
              <a:rPr lang="en-US" dirty="0"/>
              <a:t>The pillars of cloud governance in the Microsoft Cloud Adoption Framework are:</a:t>
            </a:r>
          </a:p>
          <a:p>
            <a:r>
              <a:rPr lang="en-US" dirty="0"/>
              <a:t>Cost Management</a:t>
            </a:r>
          </a:p>
          <a:p>
            <a:r>
              <a:rPr lang="en-US" dirty="0"/>
              <a:t>Security Baseline</a:t>
            </a:r>
          </a:p>
          <a:p>
            <a:r>
              <a:rPr lang="en-US" dirty="0"/>
              <a:t>Identity Baseline</a:t>
            </a:r>
          </a:p>
          <a:p>
            <a:r>
              <a:rPr lang="en-US" dirty="0"/>
              <a:t>Resource Consistency</a:t>
            </a:r>
          </a:p>
          <a:p>
            <a:r>
              <a:rPr lang="en-US" dirty="0"/>
              <a:t>Deployment Acceleration</a:t>
            </a:r>
          </a:p>
        </p:txBody>
      </p:sp>
    </p:spTree>
    <p:extLst>
      <p:ext uri="{BB962C8B-B14F-4D97-AF65-F5344CB8AC3E}">
        <p14:creationId xmlns:p14="http://schemas.microsoft.com/office/powerpoint/2010/main" val="4288217623"/>
      </p:ext>
    </p:extLst>
  </p:cSld>
  <p:clrMapOvr>
    <a:masterClrMapping/>
  </p:clrMapOvr>
  <p:transition>
    <p:fade/>
  </p:transition>
</p:sld>
</file>

<file path=ppt/theme/theme1.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2.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1A6D54F3-F9C7-407A-9538-6F46E67083D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ign_x002d_off_x0020_status xmlns="cea7764e-6bf9-427d-be15-e74097e0a61c" xsi:nil="true"/>
    <Title_x0020_URL xmlns="cea7764e-6bf9-427d-be15-e74097e0a61c">
      <Url>https://sirona.visualstudio.com/_workitems/edit/41245</Url>
      <Description>https://sirona.visualstudio.com/_workitems/edit/41245</Description>
    </Title_x0020_URL>
    <_ip_UnifiedCompliancePolicyUIAction xmlns="http://schemas.microsoft.com/sharepoint/v3" xsi:nil="true"/>
    <Mail_x0020_Sent xmlns="cea7764e-6bf9-427d-be15-e74097e0a61c">false</Mail_x0020_Sent>
    <_Flow_SignoffStatus xmlns="cea7764e-6bf9-427d-be15-e74097e0a61c" xsi:nil="true"/>
    <Comments xmlns="cea7764e-6bf9-427d-be15-e74097e0a61c" xsi:nil="true"/>
    <_ip_UnifiedCompliancePolicyProperties xmlns="http://schemas.microsoft.com/sharepoint/v3" xsi:nil="true"/>
    <Lead_x0020_Signoff xmlns="cea7764e-6bf9-427d-be15-e74097e0a61c">false</Lead_x0020_Signoff>
    <Title_x0020_ID xmlns="cea7764e-6bf9-427d-be15-e74097e0a61c">41245</Title_x0020_ID>
    <TaxCatchAll xmlns="230e9df3-be65-4c73-a93b-d1236ebd677e" xsi:nil="true"/>
    <lcf76f155ced4ddcb4097134ff3c332f xmlns="cea7764e-6bf9-427d-be15-e74097e0a61c">
      <Terms xmlns="http://schemas.microsoft.com/office/infopath/2007/PartnerControls"/>
    </lcf76f155ced4ddcb4097134ff3c332f>
    <State xmlns="cea7764e-6bf9-427d-be15-e74097e0a61c">Open</Stat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9A62E282DDA434E979CD3E03185182E" ma:contentTypeVersion="29" ma:contentTypeDescription="Create a new document." ma:contentTypeScope="" ma:versionID="3b9a23baabac9c211cd7f98916c08c2d">
  <xsd:schema xmlns:xsd="http://www.w3.org/2001/XMLSchema" xmlns:xs="http://www.w3.org/2001/XMLSchema" xmlns:p="http://schemas.microsoft.com/office/2006/metadata/properties" xmlns:ns1="http://schemas.microsoft.com/sharepoint/v3" xmlns:ns2="cea7764e-6bf9-427d-be15-e74097e0a61c" xmlns:ns3="fb9ea31f-0ab8-44ff-80d1-5777f6d9d945" xmlns:ns4="230e9df3-be65-4c73-a93b-d1236ebd677e" targetNamespace="http://schemas.microsoft.com/office/2006/metadata/properties" ma:root="true" ma:fieldsID="6306ab35939082e3145f1fff8f33ebaa" ns1:_="" ns2:_="" ns3:_="" ns4:_="">
    <xsd:import namespace="http://schemas.microsoft.com/sharepoint/v3"/>
    <xsd:import namespace="cea7764e-6bf9-427d-be15-e74097e0a61c"/>
    <xsd:import namespace="fb9ea31f-0ab8-44ff-80d1-5777f6d9d945"/>
    <xsd:import namespace="230e9df3-be65-4c73-a93b-d1236ebd677e"/>
    <xsd:element name="properties">
      <xsd:complexType>
        <xsd:sequence>
          <xsd:element name="documentManagement">
            <xsd:complexType>
              <xsd:all>
                <xsd:element ref="ns2:Title_x0020_ID" minOccurs="0"/>
                <xsd:element ref="ns2:Title_x0020_URL" minOccurs="0"/>
                <xsd:element ref="ns2:Comments" minOccurs="0"/>
                <xsd:element ref="ns2:Sign_x002d_off_x0020_status" minOccurs="0"/>
                <xsd:element ref="ns2:Mail_x0020_Sent" minOccurs="0"/>
                <xsd:element ref="ns2:_Flow_SignoffStatus" minOccurs="0"/>
                <xsd:element ref="ns2:Lead_x0020_Signoff"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element ref="ns2:MediaServiceDateTaken" minOccurs="0"/>
                <xsd:element ref="ns2:MediaServiceLocation" minOccurs="0"/>
                <xsd:element ref="ns2:MediaLengthInSeconds" minOccurs="0"/>
                <xsd:element ref="ns2:lcf76f155ced4ddcb4097134ff3c332f" minOccurs="0"/>
                <xsd:element ref="ns4:TaxCatchAll" minOccurs="0"/>
                <xsd:element ref="ns2:St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ma:readOnly="false">
      <xsd:simpleType>
        <xsd:restriction base="dms:Note"/>
      </xsd:simpleType>
    </xsd:element>
    <xsd:element name="_ip_UnifiedCompliancePolicyUIAction" ma:index="23"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ea7764e-6bf9-427d-be15-e74097e0a61c" elementFormDefault="qualified">
    <xsd:import namespace="http://schemas.microsoft.com/office/2006/documentManagement/types"/>
    <xsd:import namespace="http://schemas.microsoft.com/office/infopath/2007/PartnerControls"/>
    <xsd:element name="Title_x0020_ID" ma:index="2" nillable="true" ma:displayName="Title ID" ma:internalName="Title_x0020_ID" ma:readOnly="false">
      <xsd:simpleType>
        <xsd:restriction base="dms:Number"/>
      </xsd:simpleType>
    </xsd:element>
    <xsd:element name="Title_x0020_URL" ma:index="3" nillable="true" ma:displayName="Title URL" ma:format="Hyperlink" ma:internalName="Title_x0020_URL"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mments" ma:index="4" nillable="true" ma:displayName="Comments" ma:internalName="Comments" ma:readOnly="false">
      <xsd:simpleType>
        <xsd:restriction base="dms:Note">
          <xsd:maxLength value="255"/>
        </xsd:restriction>
      </xsd:simpleType>
    </xsd:element>
    <xsd:element name="Sign_x002d_off_x0020_status" ma:index="5" nillable="true" ma:displayName="Sign-off status" ma:format="Dropdown" ma:internalName="Sign_x002d_off_x0020_status" ma:readOnly="false">
      <xsd:simpleType>
        <xsd:restriction base="dms:Choice">
          <xsd:enumeration value="Approve"/>
          <xsd:enumeration value="Approved with Comments"/>
          <xsd:enumeration value="Rejected with Comments"/>
        </xsd:restriction>
      </xsd:simpleType>
    </xsd:element>
    <xsd:element name="Mail_x0020_Sent" ma:index="6" nillable="true" ma:displayName="Mail Sent" ma:default="0" ma:internalName="Mail_x0020_Sent" ma:readOnly="false">
      <xsd:simpleType>
        <xsd:restriction base="dms:Boolean"/>
      </xsd:simpleType>
    </xsd:element>
    <xsd:element name="_Flow_SignoffStatus" ma:index="7" nillable="true" ma:displayName="Sign-off status" ma:internalName="Sign_x002d_off_x0020_status0" ma:readOnly="false">
      <xsd:simpleType>
        <xsd:restriction base="dms:Text"/>
      </xsd:simpleType>
    </xsd:element>
    <xsd:element name="Lead_x0020_Signoff" ma:index="8" nillable="true" ma:displayName="Lead Signoff" ma:default="0" ma:internalName="Lead_x0020_Signoff" ma:readOnly="false">
      <xsd:simpleType>
        <xsd:restriction base="dms:Boolea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hidden="true" ma:internalName="MediaServiceKeyPoints" ma:readOnly="true">
      <xsd:simpleType>
        <xsd:restriction base="dms:Note"/>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hidden="true" ma:internalName="MediaServiceOCR" ma:readOnly="true">
      <xsd:simpleType>
        <xsd:restriction base="dms:Note"/>
      </xsd:simpleType>
    </xsd:element>
    <xsd:element name="MediaServiceDateTaken" ma:index="25" nillable="true" ma:displayName="MediaServiceDateTaken" ma:hidden="true" ma:internalName="MediaServiceDateTaken" ma:readOnly="true">
      <xsd:simpleType>
        <xsd:restriction base="dms:Text"/>
      </xsd:simpleType>
    </xsd:element>
    <xsd:element name="MediaServiceLocation" ma:index="27" nillable="true" ma:displayName="Location" ma:hidden="true" ma:internalName="MediaServiceLocation" ma:readOnly="true">
      <xsd:simpleType>
        <xsd:restriction base="dms:Text"/>
      </xsd:simpleType>
    </xsd:element>
    <xsd:element name="MediaLengthInSeconds" ma:index="28" nillable="true" ma:displayName="Length (seconds)" ma:hidden="true" ma:internalName="MediaLengthInSeconds" ma:readOnly="true">
      <xsd:simpleType>
        <xsd:restriction base="dms:Unknow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State" ma:index="32" nillable="true" ma:displayName="State" ma:default="Open" ma:format="Dropdown" ma:internalName="State">
      <xsd:simpleType>
        <xsd:restriction base="dms:Choice">
          <xsd:enumeration value="Open"/>
          <xsd:enumeration value="Complete"/>
        </xsd:restriction>
      </xsd:simpleType>
    </xsd:element>
  </xsd:schema>
  <xsd:schema xmlns:xsd="http://www.w3.org/2001/XMLSchema" xmlns:xs="http://www.w3.org/2001/XMLSchema" xmlns:dms="http://schemas.microsoft.com/office/2006/documentManagement/types" xmlns:pc="http://schemas.microsoft.com/office/infopath/2007/PartnerControls" targetNamespace="fb9ea31f-0ab8-44ff-80d1-5777f6d9d945" elementFormDefault="qualified">
    <xsd:import namespace="http://schemas.microsoft.com/office/2006/documentManagement/types"/>
    <xsd:import namespace="http://schemas.microsoft.com/office/infopath/2007/PartnerControls"/>
    <xsd:element name="SharedWithUsers" ma:index="17"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31" nillable="true" ma:displayName="Taxonomy Catch All Column" ma:hidden="true" ma:list="{ae63ffbd-de59-4149-9433-57c64ddd7584}" ma:internalName="TaxCatchAll" ma:showField="CatchAllData" ma:web="fb9ea31f-0ab8-44ff-80d1-5777f6d9d94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0"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cea7764e-6bf9-427d-be15-e74097e0a61c"/>
    <ds:schemaRef ds:uri="fb9ea31f-0ab8-44ff-80d1-5777f6d9d94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 ds:uri="230e9df3-be65-4c73-a93b-d1236ebd677e"/>
  </ds:schemaRefs>
</ds:datastoreItem>
</file>

<file path=customXml/itemProps2.xml><?xml version="1.0" encoding="utf-8"?>
<ds:datastoreItem xmlns:ds="http://schemas.openxmlformats.org/officeDocument/2006/customXml" ds:itemID="{CF416923-78E3-411A-BA2C-4880DC6EFD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ea7764e-6bf9-427d-be15-e74097e0a61c"/>
    <ds:schemaRef ds:uri="fb9ea31f-0ab8-44ff-80d1-5777f6d9d94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2157</TotalTime>
  <Words>2065</Words>
  <Application>Microsoft Office PowerPoint</Application>
  <PresentationFormat>Custom</PresentationFormat>
  <Paragraphs>114</Paragraphs>
  <Slides>26</Slides>
  <Notes>6</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26</vt:i4>
      </vt:variant>
    </vt:vector>
  </HeadingPairs>
  <TitlesOfParts>
    <vt:vector size="36" baseType="lpstr">
      <vt:lpstr>Arial</vt:lpstr>
      <vt:lpstr>Calibri</vt:lpstr>
      <vt:lpstr>Calibri Light</vt:lpstr>
      <vt:lpstr>Consolas</vt:lpstr>
      <vt:lpstr>Courier New</vt:lpstr>
      <vt:lpstr>Segoe UI</vt:lpstr>
      <vt:lpstr>Segoe UI Light</vt:lpstr>
      <vt:lpstr>Wingdings</vt:lpstr>
      <vt:lpstr>WHITE TEMPLATE</vt:lpstr>
      <vt:lpstr>COLOR TEMPLATE</vt:lpstr>
      <vt:lpstr>Modernizing Applications with Containers</vt:lpstr>
      <vt:lpstr>PowerPoint Presentation</vt:lpstr>
      <vt:lpstr>Day 1 Module 1: Introduction to Containers Module 2: Assessing the App and Environment Module 3: Containerizing the App  Day 2 Module 4: Preparing the App for AKS Deployment  Day 3 Module 5: Deploying the App to AKS Module 6: Best Practices and Tips</vt:lpstr>
      <vt:lpstr>Module 6: Best Practices and Tips  </vt:lpstr>
      <vt:lpstr>Module 6: Objectives</vt:lpstr>
      <vt:lpstr>General Best Practices</vt:lpstr>
      <vt:lpstr>General Best Practices</vt:lpstr>
      <vt:lpstr>Cloud Governance Best Practices</vt:lpstr>
      <vt:lpstr>Cloud Governance</vt:lpstr>
      <vt:lpstr>Cloud Governance – Cost Management</vt:lpstr>
      <vt:lpstr>Cloud Governance – Security Baseline</vt:lpstr>
      <vt:lpstr>Cloud Governance – Identity Baseline</vt:lpstr>
      <vt:lpstr>Cloud Governance - Resource Consistency</vt:lpstr>
      <vt:lpstr>Cloud Governance - Deployment Acceleration</vt:lpstr>
      <vt:lpstr>App Containerization Best Practices</vt:lpstr>
      <vt:lpstr>Use a Hybrid Strategy for App Modernization</vt:lpstr>
      <vt:lpstr>Use Container Images From Trusted Sources </vt:lpstr>
      <vt:lpstr>Create Self-Contained Container Images</vt:lpstr>
      <vt:lpstr>Include Only Necessary Dependencies in the Build </vt:lpstr>
      <vt:lpstr>Scan the Source Code for Vulnerabilities</vt:lpstr>
      <vt:lpstr>Lock Deployed Image Tags </vt:lpstr>
      <vt:lpstr>Stable Container Image Tagging</vt:lpstr>
      <vt:lpstr>Unique Container Image Tagging</vt:lpstr>
      <vt:lpstr>Azure Kubernetes Best Practices</vt:lpstr>
      <vt:lpstr>Microsoft Azure Kubernetes Best Practices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Applications with Containers</dc:title>
  <cp:lastModifiedBy>Lou Blick</cp:lastModifiedBy>
  <cp:revision>34</cp:revision>
  <dcterms:modified xsi:type="dcterms:W3CDTF">2023-06-22T14:08:51Z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0x01010039A62E282DDA434E979CD3E03185182E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281ce212-3df1-42ff-84a9-baf1ecfd3d19</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Owner">
    <vt:lpwstr>alexmuk@microsoft.com</vt:lpwstr>
  </property>
  <property fmtid="{D5CDD505-2E9C-101B-9397-08002B2CF9AE}" pid="15" name="MSIP_Label_f42aa342-8706-4288-bd11-ebb85995028c_SetDate">
    <vt:lpwstr>2018-02-28T22:17:43.3895223Z</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